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40"/>
  </p:notesMasterIdLst>
  <p:handoutMasterIdLst>
    <p:handoutMasterId r:id="rId41"/>
  </p:handoutMasterIdLst>
  <p:sldIdLst>
    <p:sldId id="283" r:id="rId2"/>
    <p:sldId id="316" r:id="rId3"/>
    <p:sldId id="346" r:id="rId4"/>
    <p:sldId id="326" r:id="rId5"/>
    <p:sldId id="306" r:id="rId6"/>
    <p:sldId id="307" r:id="rId7"/>
    <p:sldId id="308" r:id="rId8"/>
    <p:sldId id="309" r:id="rId9"/>
    <p:sldId id="329" r:id="rId10"/>
    <p:sldId id="280" r:id="rId11"/>
    <p:sldId id="320" r:id="rId12"/>
    <p:sldId id="319" r:id="rId13"/>
    <p:sldId id="339" r:id="rId14"/>
    <p:sldId id="341" r:id="rId15"/>
    <p:sldId id="344" r:id="rId16"/>
    <p:sldId id="345" r:id="rId17"/>
    <p:sldId id="310" r:id="rId18"/>
    <p:sldId id="311" r:id="rId19"/>
    <p:sldId id="312" r:id="rId20"/>
    <p:sldId id="313" r:id="rId21"/>
    <p:sldId id="343" r:id="rId22"/>
    <p:sldId id="321" r:id="rId23"/>
    <p:sldId id="323" r:id="rId24"/>
    <p:sldId id="331" r:id="rId25"/>
    <p:sldId id="322" r:id="rId26"/>
    <p:sldId id="332" r:id="rId27"/>
    <p:sldId id="324" r:id="rId28"/>
    <p:sldId id="333" r:id="rId29"/>
    <p:sldId id="342" r:id="rId30"/>
    <p:sldId id="271" r:id="rId31"/>
    <p:sldId id="315" r:id="rId32"/>
    <p:sldId id="305" r:id="rId33"/>
    <p:sldId id="272" r:id="rId34"/>
    <p:sldId id="334" r:id="rId35"/>
    <p:sldId id="337" r:id="rId36"/>
    <p:sldId id="338" r:id="rId37"/>
    <p:sldId id="336" r:id="rId38"/>
    <p:sldId id="335" r:id="rId39"/>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ike Vervoort" initials="MV" lastIdx="9" clrIdx="0">
    <p:extLst>
      <p:ext uri="{19B8F6BF-5375-455C-9EA6-DF929625EA0E}">
        <p15:presenceInfo xmlns:p15="http://schemas.microsoft.com/office/powerpoint/2012/main" userId="S-1-5-21-3479269825-1930560480-1589500532-150815" providerId="AD"/>
      </p:ext>
    </p:extLst>
  </p:cmAuthor>
  <p:cmAuthor id="2" name="Miranda Timmermans" initials="MT" lastIdx="16" clrIdx="1">
    <p:extLst>
      <p:ext uri="{19B8F6BF-5375-455C-9EA6-DF929625EA0E}">
        <p15:presenceInfo xmlns:p15="http://schemas.microsoft.com/office/powerpoint/2012/main" userId="S::mcl.timmermans@avans.nl::24ed787b-9832-4690-ad48-1e2d83bded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75061" autoAdjust="0"/>
  </p:normalViewPr>
  <p:slideViewPr>
    <p:cSldViewPr>
      <p:cViewPr varScale="1">
        <p:scale>
          <a:sx n="77" d="100"/>
          <a:sy n="77" d="100"/>
        </p:scale>
        <p:origin x="276" y="90"/>
      </p:cViewPr>
      <p:guideLst/>
    </p:cSldViewPr>
  </p:slideViewPr>
  <p:notesTextViewPr>
    <p:cViewPr>
      <p:scale>
        <a:sx n="100" d="100"/>
        <a:sy n="100" d="100"/>
      </p:scale>
      <p:origin x="0" y="0"/>
    </p:cViewPr>
  </p:notesTextViewPr>
  <p:sorterViewPr>
    <p:cViewPr>
      <p:scale>
        <a:sx n="200" d="100"/>
        <a:sy n="200" d="100"/>
      </p:scale>
      <p:origin x="0" y="-2478"/>
    </p:cViewPr>
  </p:sorterViewPr>
  <p:notesViewPr>
    <p:cSldViewPr>
      <p:cViewPr varScale="1">
        <p:scale>
          <a:sx n="51" d="100"/>
          <a:sy n="51" d="100"/>
        </p:scale>
        <p:origin x="2628"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27-10-2022</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27-10-2022</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144505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341552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190505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65523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3853000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230270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201928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301969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2452799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4128153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26</a:t>
            </a:fld>
            <a:endParaRPr lang="nl-NL" dirty="0"/>
          </a:p>
        </p:txBody>
      </p:sp>
    </p:spTree>
    <p:extLst>
      <p:ext uri="{BB962C8B-B14F-4D97-AF65-F5344CB8AC3E}">
        <p14:creationId xmlns:p14="http://schemas.microsoft.com/office/powerpoint/2010/main" val="231654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6984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27</a:t>
            </a:fld>
            <a:endParaRPr lang="nl-NL" dirty="0"/>
          </a:p>
        </p:txBody>
      </p:sp>
    </p:spTree>
    <p:extLst>
      <p:ext uri="{BB962C8B-B14F-4D97-AF65-F5344CB8AC3E}">
        <p14:creationId xmlns:p14="http://schemas.microsoft.com/office/powerpoint/2010/main" val="399240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28</a:t>
            </a:fld>
            <a:endParaRPr lang="nl-NL" dirty="0"/>
          </a:p>
        </p:txBody>
      </p:sp>
    </p:spTree>
    <p:extLst>
      <p:ext uri="{BB962C8B-B14F-4D97-AF65-F5344CB8AC3E}">
        <p14:creationId xmlns:p14="http://schemas.microsoft.com/office/powerpoint/2010/main" val="1366811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32</a:t>
            </a:fld>
            <a:endParaRPr lang="nl-NL" dirty="0"/>
          </a:p>
        </p:txBody>
      </p:sp>
    </p:spTree>
    <p:extLst>
      <p:ext uri="{BB962C8B-B14F-4D97-AF65-F5344CB8AC3E}">
        <p14:creationId xmlns:p14="http://schemas.microsoft.com/office/powerpoint/2010/main" val="1340797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33</a:t>
            </a:fld>
            <a:endParaRPr lang="nl-NL" dirty="0"/>
          </a:p>
        </p:txBody>
      </p:sp>
    </p:spTree>
    <p:extLst>
      <p:ext uri="{BB962C8B-B14F-4D97-AF65-F5344CB8AC3E}">
        <p14:creationId xmlns:p14="http://schemas.microsoft.com/office/powerpoint/2010/main" val="1379020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34</a:t>
            </a:fld>
            <a:endParaRPr lang="nl-NL" dirty="0"/>
          </a:p>
        </p:txBody>
      </p:sp>
    </p:spTree>
    <p:extLst>
      <p:ext uri="{BB962C8B-B14F-4D97-AF65-F5344CB8AC3E}">
        <p14:creationId xmlns:p14="http://schemas.microsoft.com/office/powerpoint/2010/main" val="193117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35</a:t>
            </a:fld>
            <a:endParaRPr lang="nl-NL" dirty="0"/>
          </a:p>
        </p:txBody>
      </p:sp>
    </p:spTree>
    <p:extLst>
      <p:ext uri="{BB962C8B-B14F-4D97-AF65-F5344CB8AC3E}">
        <p14:creationId xmlns:p14="http://schemas.microsoft.com/office/powerpoint/2010/main" val="4147024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36</a:t>
            </a:fld>
            <a:endParaRPr lang="nl-NL" dirty="0"/>
          </a:p>
        </p:txBody>
      </p:sp>
    </p:spTree>
    <p:extLst>
      <p:ext uri="{BB962C8B-B14F-4D97-AF65-F5344CB8AC3E}">
        <p14:creationId xmlns:p14="http://schemas.microsoft.com/office/powerpoint/2010/main" val="3721778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37</a:t>
            </a:fld>
            <a:endParaRPr lang="nl-NL" dirty="0"/>
          </a:p>
        </p:txBody>
      </p:sp>
    </p:spTree>
    <p:extLst>
      <p:ext uri="{BB962C8B-B14F-4D97-AF65-F5344CB8AC3E}">
        <p14:creationId xmlns:p14="http://schemas.microsoft.com/office/powerpoint/2010/main" val="710081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38</a:t>
            </a:fld>
            <a:endParaRPr lang="nl-NL" dirty="0"/>
          </a:p>
        </p:txBody>
      </p:sp>
    </p:spTree>
    <p:extLst>
      <p:ext uri="{BB962C8B-B14F-4D97-AF65-F5344CB8AC3E}">
        <p14:creationId xmlns:p14="http://schemas.microsoft.com/office/powerpoint/2010/main" val="416686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142444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45407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418608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224605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82957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150580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93671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6FE85FF-77E7-4718-A933-40A44B264B97}"/>
              </a:ext>
            </a:extLst>
          </p:cNvPr>
          <p:cNvGrpSpPr>
            <a:grpSpLocks noSelect="1"/>
          </p:cNvGrpSpPr>
          <p:nvPr userDrawn="1"/>
        </p:nvGrpSpPr>
        <p:grpSpPr>
          <a:xfrm>
            <a:off x="795" y="3416300"/>
            <a:ext cx="5403850" cy="3441700"/>
            <a:chOff x="7938" y="3416300"/>
            <a:chExt cx="5403850" cy="3441700"/>
          </a:xfrm>
        </p:grpSpPr>
        <p:sp>
          <p:nvSpPr>
            <p:cNvPr id="6" name="Freeform 5">
              <a:extLst>
                <a:ext uri="{FF2B5EF4-FFF2-40B4-BE49-F238E27FC236}">
                  <a16:creationId xmlns:a16="http://schemas.microsoft.com/office/drawing/2014/main" id="{E2F26881-CBD4-4010-9EC1-EE485C282C3E}"/>
                </a:ext>
              </a:extLst>
            </p:cNvPr>
            <p:cNvSpPr>
              <a:spLocks noSelect="1"/>
            </p:cNvSpPr>
            <p:nvPr/>
          </p:nvSpPr>
          <p:spPr bwMode="auto">
            <a:xfrm>
              <a:off x="7938" y="3417888"/>
              <a:ext cx="2036763" cy="1196975"/>
            </a:xfrm>
            <a:custGeom>
              <a:avLst/>
              <a:gdLst>
                <a:gd name="T0" fmla="*/ 6137 w 6422"/>
                <a:gd name="T1" fmla="*/ 3769 h 3769"/>
                <a:gd name="T2" fmla="*/ 0 w 6422"/>
                <a:gd name="T3" fmla="*/ 3769 h 3769"/>
                <a:gd name="T4" fmla="*/ 0 w 6422"/>
                <a:gd name="T5" fmla="*/ 0 h 3769"/>
                <a:gd name="T6" fmla="*/ 4436 w 6422"/>
                <a:gd name="T7" fmla="*/ 0 h 3769"/>
                <a:gd name="T8" fmla="*/ 4440 w 6422"/>
                <a:gd name="T9" fmla="*/ 1 h 3769"/>
                <a:gd name="T10" fmla="*/ 4469 w 6422"/>
                <a:gd name="T11" fmla="*/ 33 h 3769"/>
                <a:gd name="T12" fmla="*/ 6338 w 6422"/>
                <a:gd name="T13" fmla="*/ 3429 h 3769"/>
                <a:gd name="T14" fmla="*/ 6137 w 6422"/>
                <a:gd name="T15" fmla="*/ 3769 h 3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2" h="3769">
                  <a:moveTo>
                    <a:pt x="6137" y="3769"/>
                  </a:moveTo>
                  <a:cubicBezTo>
                    <a:pt x="0" y="3769"/>
                    <a:pt x="0" y="3769"/>
                    <a:pt x="0" y="3769"/>
                  </a:cubicBezTo>
                  <a:cubicBezTo>
                    <a:pt x="0" y="0"/>
                    <a:pt x="0" y="0"/>
                    <a:pt x="0" y="0"/>
                  </a:cubicBezTo>
                  <a:cubicBezTo>
                    <a:pt x="4436" y="0"/>
                    <a:pt x="4436" y="0"/>
                    <a:pt x="4436" y="0"/>
                  </a:cubicBezTo>
                  <a:cubicBezTo>
                    <a:pt x="4438" y="0"/>
                    <a:pt x="4439" y="0"/>
                    <a:pt x="4440" y="1"/>
                  </a:cubicBezTo>
                  <a:cubicBezTo>
                    <a:pt x="4456" y="2"/>
                    <a:pt x="4469" y="16"/>
                    <a:pt x="4469" y="33"/>
                  </a:cubicBezTo>
                  <a:cubicBezTo>
                    <a:pt x="6338" y="3429"/>
                    <a:pt x="6338" y="3429"/>
                    <a:pt x="6338" y="3429"/>
                  </a:cubicBezTo>
                  <a:cubicBezTo>
                    <a:pt x="6422" y="3582"/>
                    <a:pt x="6312" y="3769"/>
                    <a:pt x="6137" y="3769"/>
                  </a:cubicBezTo>
                  <a:close/>
                </a:path>
              </a:pathLst>
            </a:custGeom>
            <a:solidFill>
              <a:srgbClr val="FBB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6">
              <a:extLst>
                <a:ext uri="{FF2B5EF4-FFF2-40B4-BE49-F238E27FC236}">
                  <a16:creationId xmlns:a16="http://schemas.microsoft.com/office/drawing/2014/main" id="{7AF3839E-BA33-47FA-95A2-93C8F504C69B}"/>
                </a:ext>
              </a:extLst>
            </p:cNvPr>
            <p:cNvSpPr>
              <a:spLocks noSelect="1"/>
            </p:cNvSpPr>
            <p:nvPr/>
          </p:nvSpPr>
          <p:spPr bwMode="auto">
            <a:xfrm>
              <a:off x="2932113" y="4832350"/>
              <a:ext cx="2479675" cy="2025650"/>
            </a:xfrm>
            <a:custGeom>
              <a:avLst/>
              <a:gdLst>
                <a:gd name="T0" fmla="*/ 7700 w 7822"/>
                <a:gd name="T1" fmla="*/ 491 h 6379"/>
                <a:gd name="T2" fmla="*/ 4393 w 7822"/>
                <a:gd name="T3" fmla="*/ 6379 h 6379"/>
                <a:gd name="T4" fmla="*/ 0 w 7822"/>
                <a:gd name="T5" fmla="*/ 6379 h 6379"/>
                <a:gd name="T6" fmla="*/ 679 w 7822"/>
                <a:gd name="T7" fmla="*/ 5171 h 6379"/>
                <a:gd name="T8" fmla="*/ 3466 w 7822"/>
                <a:gd name="T9" fmla="*/ 214 h 6379"/>
                <a:gd name="T10" fmla="*/ 3832 w 7822"/>
                <a:gd name="T11" fmla="*/ 0 h 6379"/>
                <a:gd name="T12" fmla="*/ 7415 w 7822"/>
                <a:gd name="T13" fmla="*/ 3 h 6379"/>
                <a:gd name="T14" fmla="*/ 7700 w 7822"/>
                <a:gd name="T15" fmla="*/ 491 h 6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22" h="6379">
                  <a:moveTo>
                    <a:pt x="7700" y="491"/>
                  </a:moveTo>
                  <a:cubicBezTo>
                    <a:pt x="4393" y="6379"/>
                    <a:pt x="4393" y="6379"/>
                    <a:pt x="4393" y="6379"/>
                  </a:cubicBezTo>
                  <a:cubicBezTo>
                    <a:pt x="0" y="6379"/>
                    <a:pt x="0" y="6379"/>
                    <a:pt x="0" y="6379"/>
                  </a:cubicBezTo>
                  <a:cubicBezTo>
                    <a:pt x="679" y="5171"/>
                    <a:pt x="679" y="5171"/>
                    <a:pt x="679" y="5171"/>
                  </a:cubicBezTo>
                  <a:cubicBezTo>
                    <a:pt x="3466" y="214"/>
                    <a:pt x="3466" y="214"/>
                    <a:pt x="3466" y="214"/>
                  </a:cubicBezTo>
                  <a:cubicBezTo>
                    <a:pt x="3541" y="81"/>
                    <a:pt x="3681" y="0"/>
                    <a:pt x="3832" y="0"/>
                  </a:cubicBezTo>
                  <a:cubicBezTo>
                    <a:pt x="7415" y="3"/>
                    <a:pt x="7415" y="3"/>
                    <a:pt x="7415" y="3"/>
                  </a:cubicBezTo>
                  <a:cubicBezTo>
                    <a:pt x="7665" y="4"/>
                    <a:pt x="7822" y="273"/>
                    <a:pt x="7700" y="491"/>
                  </a:cubicBezTo>
                  <a:close/>
                </a:path>
              </a:pathLst>
            </a:custGeom>
            <a:solidFill>
              <a:srgbClr val="91C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7">
              <a:extLst>
                <a:ext uri="{FF2B5EF4-FFF2-40B4-BE49-F238E27FC236}">
                  <a16:creationId xmlns:a16="http://schemas.microsoft.com/office/drawing/2014/main" id="{775662F6-98FA-4459-A7B1-C89308B96556}"/>
                </a:ext>
              </a:extLst>
            </p:cNvPr>
            <p:cNvSpPr>
              <a:spLocks noSelect="1"/>
            </p:cNvSpPr>
            <p:nvPr/>
          </p:nvSpPr>
          <p:spPr bwMode="auto">
            <a:xfrm>
              <a:off x="712788" y="3416300"/>
              <a:ext cx="2649538" cy="3441700"/>
            </a:xfrm>
            <a:custGeom>
              <a:avLst/>
              <a:gdLst>
                <a:gd name="T0" fmla="*/ 8351 w 8351"/>
                <a:gd name="T1" fmla="*/ 10840 h 10840"/>
                <a:gd name="T2" fmla="*/ 3962 w 8351"/>
                <a:gd name="T3" fmla="*/ 10840 h 10840"/>
                <a:gd name="T4" fmla="*/ 11 w 8351"/>
                <a:gd name="T5" fmla="*/ 3804 h 10840"/>
                <a:gd name="T6" fmla="*/ 2 w 8351"/>
                <a:gd name="T7" fmla="*/ 3775 h 10840"/>
                <a:gd name="T8" fmla="*/ 12 w 8351"/>
                <a:gd name="T9" fmla="*/ 3730 h 10840"/>
                <a:gd name="T10" fmla="*/ 2183 w 8351"/>
                <a:gd name="T11" fmla="*/ 32 h 10840"/>
                <a:gd name="T12" fmla="*/ 2216 w 8351"/>
                <a:gd name="T13" fmla="*/ 7 h 10840"/>
                <a:gd name="T14" fmla="*/ 2282 w 8351"/>
                <a:gd name="T15" fmla="*/ 34 h 10840"/>
                <a:gd name="T16" fmla="*/ 7673 w 8351"/>
                <a:gd name="T17" fmla="*/ 9632 h 10840"/>
                <a:gd name="T18" fmla="*/ 8351 w 8351"/>
                <a:gd name="T19" fmla="*/ 10840 h 10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51" h="10840">
                  <a:moveTo>
                    <a:pt x="8351" y="10840"/>
                  </a:moveTo>
                  <a:cubicBezTo>
                    <a:pt x="3962" y="10840"/>
                    <a:pt x="3962" y="10840"/>
                    <a:pt x="3962" y="10840"/>
                  </a:cubicBezTo>
                  <a:cubicBezTo>
                    <a:pt x="11" y="3804"/>
                    <a:pt x="11" y="3804"/>
                    <a:pt x="11" y="3804"/>
                  </a:cubicBezTo>
                  <a:cubicBezTo>
                    <a:pt x="6" y="3795"/>
                    <a:pt x="3" y="3785"/>
                    <a:pt x="2" y="3775"/>
                  </a:cubicBezTo>
                  <a:cubicBezTo>
                    <a:pt x="0" y="3760"/>
                    <a:pt x="3" y="3744"/>
                    <a:pt x="12" y="3730"/>
                  </a:cubicBezTo>
                  <a:cubicBezTo>
                    <a:pt x="2183" y="32"/>
                    <a:pt x="2183" y="32"/>
                    <a:pt x="2183" y="32"/>
                  </a:cubicBezTo>
                  <a:cubicBezTo>
                    <a:pt x="2191" y="19"/>
                    <a:pt x="2203" y="11"/>
                    <a:pt x="2216" y="7"/>
                  </a:cubicBezTo>
                  <a:cubicBezTo>
                    <a:pt x="2240" y="0"/>
                    <a:pt x="2268" y="8"/>
                    <a:pt x="2282" y="34"/>
                  </a:cubicBezTo>
                  <a:cubicBezTo>
                    <a:pt x="7673" y="9632"/>
                    <a:pt x="7673" y="9632"/>
                    <a:pt x="7673" y="9632"/>
                  </a:cubicBezTo>
                  <a:lnTo>
                    <a:pt x="8351" y="10840"/>
                  </a:lnTo>
                  <a:close/>
                </a:path>
              </a:pathLst>
            </a:custGeom>
            <a:solidFill>
              <a:srgbClr val="5C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9" name="Group 8">
            <a:extLst>
              <a:ext uri="{FF2B5EF4-FFF2-40B4-BE49-F238E27FC236}">
                <a16:creationId xmlns:a16="http://schemas.microsoft.com/office/drawing/2014/main" id="{560D04B1-6A16-4FCE-8F22-31015397F430}"/>
              </a:ext>
            </a:extLst>
          </p:cNvPr>
          <p:cNvGrpSpPr>
            <a:grpSpLocks noSelect="1"/>
          </p:cNvGrpSpPr>
          <p:nvPr userDrawn="1"/>
        </p:nvGrpSpPr>
        <p:grpSpPr>
          <a:xfrm>
            <a:off x="9505951" y="406400"/>
            <a:ext cx="2244725" cy="1101725"/>
            <a:chOff x="9505951" y="406400"/>
            <a:chExt cx="2244725" cy="1101725"/>
          </a:xfrm>
        </p:grpSpPr>
        <p:sp>
          <p:nvSpPr>
            <p:cNvPr id="10" name="Freeform 8">
              <a:extLst>
                <a:ext uri="{FF2B5EF4-FFF2-40B4-BE49-F238E27FC236}">
                  <a16:creationId xmlns:a16="http://schemas.microsoft.com/office/drawing/2014/main" id="{52A36AAD-021B-4C8F-9A19-DFEA16CBDE5E}"/>
                </a:ext>
              </a:extLst>
            </p:cNvPr>
            <p:cNvSpPr>
              <a:spLocks noSelect="1"/>
            </p:cNvSpPr>
            <p:nvPr/>
          </p:nvSpPr>
          <p:spPr bwMode="auto">
            <a:xfrm>
              <a:off x="10206038" y="1177925"/>
              <a:ext cx="95250" cy="98425"/>
            </a:xfrm>
            <a:custGeom>
              <a:avLst/>
              <a:gdLst>
                <a:gd name="T0" fmla="*/ 35 w 60"/>
                <a:gd name="T1" fmla="*/ 62 h 62"/>
                <a:gd name="T2" fmla="*/ 60 w 60"/>
                <a:gd name="T3" fmla="*/ 0 h 62"/>
                <a:gd name="T4" fmla="*/ 50 w 60"/>
                <a:gd name="T5" fmla="*/ 0 h 62"/>
                <a:gd name="T6" fmla="*/ 30 w 60"/>
                <a:gd name="T7" fmla="*/ 52 h 62"/>
                <a:gd name="T8" fmla="*/ 11 w 60"/>
                <a:gd name="T9" fmla="*/ 0 h 62"/>
                <a:gd name="T10" fmla="*/ 0 w 60"/>
                <a:gd name="T11" fmla="*/ 0 h 62"/>
                <a:gd name="T12" fmla="*/ 24 w 60"/>
                <a:gd name="T13" fmla="*/ 62 h 62"/>
                <a:gd name="T14" fmla="*/ 35 w 60"/>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2">
                  <a:moveTo>
                    <a:pt x="35" y="62"/>
                  </a:moveTo>
                  <a:lnTo>
                    <a:pt x="60" y="0"/>
                  </a:lnTo>
                  <a:lnTo>
                    <a:pt x="50" y="0"/>
                  </a:lnTo>
                  <a:lnTo>
                    <a:pt x="30" y="52"/>
                  </a:lnTo>
                  <a:lnTo>
                    <a:pt x="11" y="0"/>
                  </a:lnTo>
                  <a:lnTo>
                    <a:pt x="0" y="0"/>
                  </a:lnTo>
                  <a:lnTo>
                    <a:pt x="24" y="62"/>
                  </a:lnTo>
                  <a:lnTo>
                    <a:pt x="35" y="62"/>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9">
              <a:extLst>
                <a:ext uri="{FF2B5EF4-FFF2-40B4-BE49-F238E27FC236}">
                  <a16:creationId xmlns:a16="http://schemas.microsoft.com/office/drawing/2014/main" id="{6A0A7DDA-E11E-41FD-AF6B-13711940A162}"/>
                </a:ext>
              </a:extLst>
            </p:cNvPr>
            <p:cNvSpPr>
              <a:spLocks noSelect="1"/>
            </p:cNvSpPr>
            <p:nvPr/>
          </p:nvSpPr>
          <p:spPr bwMode="auto">
            <a:xfrm>
              <a:off x="10309226" y="1176338"/>
              <a:ext cx="90488" cy="101600"/>
            </a:xfrm>
            <a:custGeom>
              <a:avLst/>
              <a:gdLst>
                <a:gd name="T0" fmla="*/ 176 w 285"/>
                <a:gd name="T1" fmla="*/ 133 h 320"/>
                <a:gd name="T2" fmla="*/ 130 w 285"/>
                <a:gd name="T3" fmla="*/ 128 h 320"/>
                <a:gd name="T4" fmla="*/ 78 w 285"/>
                <a:gd name="T5" fmla="*/ 136 h 320"/>
                <a:gd name="T6" fmla="*/ 37 w 285"/>
                <a:gd name="T7" fmla="*/ 155 h 320"/>
                <a:gd name="T8" fmla="*/ 10 w 285"/>
                <a:gd name="T9" fmla="*/ 185 h 320"/>
                <a:gd name="T10" fmla="*/ 0 w 285"/>
                <a:gd name="T11" fmla="*/ 224 h 320"/>
                <a:gd name="T12" fmla="*/ 8 w 285"/>
                <a:gd name="T13" fmla="*/ 262 h 320"/>
                <a:gd name="T14" fmla="*/ 30 w 285"/>
                <a:gd name="T15" fmla="*/ 292 h 320"/>
                <a:gd name="T16" fmla="*/ 63 w 285"/>
                <a:gd name="T17" fmla="*/ 312 h 320"/>
                <a:gd name="T18" fmla="*/ 104 w 285"/>
                <a:gd name="T19" fmla="*/ 320 h 320"/>
                <a:gd name="T20" fmla="*/ 171 w 285"/>
                <a:gd name="T21" fmla="*/ 305 h 320"/>
                <a:gd name="T22" fmla="*/ 224 w 285"/>
                <a:gd name="T23" fmla="*/ 263 h 320"/>
                <a:gd name="T24" fmla="*/ 225 w 285"/>
                <a:gd name="T25" fmla="*/ 285 h 320"/>
                <a:gd name="T26" fmla="*/ 236 w 285"/>
                <a:gd name="T27" fmla="*/ 307 h 320"/>
                <a:gd name="T28" fmla="*/ 260 w 285"/>
                <a:gd name="T29" fmla="*/ 316 h 320"/>
                <a:gd name="T30" fmla="*/ 271 w 285"/>
                <a:gd name="T31" fmla="*/ 316 h 320"/>
                <a:gd name="T32" fmla="*/ 285 w 285"/>
                <a:gd name="T33" fmla="*/ 314 h 320"/>
                <a:gd name="T34" fmla="*/ 285 w 285"/>
                <a:gd name="T35" fmla="*/ 269 h 320"/>
                <a:gd name="T36" fmla="*/ 269 w 285"/>
                <a:gd name="T37" fmla="*/ 250 h 320"/>
                <a:gd name="T38" fmla="*/ 269 w 285"/>
                <a:gd name="T39" fmla="*/ 124 h 320"/>
                <a:gd name="T40" fmla="*/ 235 w 285"/>
                <a:gd name="T41" fmla="*/ 33 h 320"/>
                <a:gd name="T42" fmla="*/ 140 w 285"/>
                <a:gd name="T43" fmla="*/ 0 h 320"/>
                <a:gd name="T44" fmla="*/ 20 w 285"/>
                <a:gd name="T45" fmla="*/ 40 h 320"/>
                <a:gd name="T46" fmla="*/ 37 w 285"/>
                <a:gd name="T47" fmla="*/ 74 h 320"/>
                <a:gd name="T48" fmla="*/ 135 w 285"/>
                <a:gd name="T49" fmla="*/ 38 h 320"/>
                <a:gd name="T50" fmla="*/ 195 w 285"/>
                <a:gd name="T51" fmla="*/ 60 h 320"/>
                <a:gd name="T52" fmla="*/ 217 w 285"/>
                <a:gd name="T53" fmla="*/ 119 h 320"/>
                <a:gd name="T54" fmla="*/ 217 w 285"/>
                <a:gd name="T55" fmla="*/ 144 h 320"/>
                <a:gd name="T56" fmla="*/ 176 w 285"/>
                <a:gd name="T57" fmla="*/ 133 h 320"/>
                <a:gd name="T58" fmla="*/ 217 w 285"/>
                <a:gd name="T59" fmla="*/ 220 h 320"/>
                <a:gd name="T60" fmla="*/ 205 w 285"/>
                <a:gd name="T61" fmla="*/ 243 h 320"/>
                <a:gd name="T62" fmla="*/ 169 w 285"/>
                <a:gd name="T63" fmla="*/ 270 h 320"/>
                <a:gd name="T64" fmla="*/ 117 w 285"/>
                <a:gd name="T65" fmla="*/ 281 h 320"/>
                <a:gd name="T66" fmla="*/ 91 w 285"/>
                <a:gd name="T67" fmla="*/ 276 h 320"/>
                <a:gd name="T68" fmla="*/ 69 w 285"/>
                <a:gd name="T69" fmla="*/ 263 h 320"/>
                <a:gd name="T70" fmla="*/ 55 w 285"/>
                <a:gd name="T71" fmla="*/ 244 h 320"/>
                <a:gd name="T72" fmla="*/ 50 w 285"/>
                <a:gd name="T73" fmla="*/ 220 h 320"/>
                <a:gd name="T74" fmla="*/ 75 w 285"/>
                <a:gd name="T75" fmla="*/ 176 h 320"/>
                <a:gd name="T76" fmla="*/ 138 w 285"/>
                <a:gd name="T77" fmla="*/ 160 h 320"/>
                <a:gd name="T78" fmla="*/ 217 w 285"/>
                <a:gd name="T79" fmla="*/ 174 h 320"/>
                <a:gd name="T80" fmla="*/ 217 w 285"/>
                <a:gd name="T81" fmla="*/ 2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5" h="320">
                  <a:moveTo>
                    <a:pt x="176" y="133"/>
                  </a:moveTo>
                  <a:cubicBezTo>
                    <a:pt x="161" y="130"/>
                    <a:pt x="145" y="128"/>
                    <a:pt x="130" y="128"/>
                  </a:cubicBezTo>
                  <a:cubicBezTo>
                    <a:pt x="111" y="128"/>
                    <a:pt x="94" y="131"/>
                    <a:pt x="78" y="136"/>
                  </a:cubicBezTo>
                  <a:cubicBezTo>
                    <a:pt x="62" y="140"/>
                    <a:pt x="48" y="147"/>
                    <a:pt x="37" y="155"/>
                  </a:cubicBezTo>
                  <a:cubicBezTo>
                    <a:pt x="25" y="163"/>
                    <a:pt x="16" y="173"/>
                    <a:pt x="10" y="185"/>
                  </a:cubicBezTo>
                  <a:cubicBezTo>
                    <a:pt x="3" y="196"/>
                    <a:pt x="0" y="210"/>
                    <a:pt x="0" y="224"/>
                  </a:cubicBezTo>
                  <a:cubicBezTo>
                    <a:pt x="0" y="237"/>
                    <a:pt x="3" y="250"/>
                    <a:pt x="8" y="262"/>
                  </a:cubicBezTo>
                  <a:cubicBezTo>
                    <a:pt x="14" y="273"/>
                    <a:pt x="21" y="284"/>
                    <a:pt x="30" y="292"/>
                  </a:cubicBezTo>
                  <a:cubicBezTo>
                    <a:pt x="39" y="301"/>
                    <a:pt x="50" y="308"/>
                    <a:pt x="63" y="312"/>
                  </a:cubicBezTo>
                  <a:cubicBezTo>
                    <a:pt x="75" y="317"/>
                    <a:pt x="89" y="320"/>
                    <a:pt x="104" y="320"/>
                  </a:cubicBezTo>
                  <a:cubicBezTo>
                    <a:pt x="128" y="320"/>
                    <a:pt x="150" y="315"/>
                    <a:pt x="171" y="305"/>
                  </a:cubicBezTo>
                  <a:cubicBezTo>
                    <a:pt x="193" y="296"/>
                    <a:pt x="210" y="282"/>
                    <a:pt x="224" y="263"/>
                  </a:cubicBezTo>
                  <a:cubicBezTo>
                    <a:pt x="225" y="285"/>
                    <a:pt x="225" y="285"/>
                    <a:pt x="225" y="285"/>
                  </a:cubicBezTo>
                  <a:cubicBezTo>
                    <a:pt x="226" y="294"/>
                    <a:pt x="230" y="301"/>
                    <a:pt x="236" y="307"/>
                  </a:cubicBezTo>
                  <a:cubicBezTo>
                    <a:pt x="242" y="313"/>
                    <a:pt x="250" y="316"/>
                    <a:pt x="260" y="316"/>
                  </a:cubicBezTo>
                  <a:cubicBezTo>
                    <a:pt x="264" y="316"/>
                    <a:pt x="268" y="316"/>
                    <a:pt x="271" y="316"/>
                  </a:cubicBezTo>
                  <a:cubicBezTo>
                    <a:pt x="275" y="315"/>
                    <a:pt x="279" y="315"/>
                    <a:pt x="285" y="314"/>
                  </a:cubicBezTo>
                  <a:cubicBezTo>
                    <a:pt x="285" y="269"/>
                    <a:pt x="285" y="269"/>
                    <a:pt x="285" y="269"/>
                  </a:cubicBezTo>
                  <a:cubicBezTo>
                    <a:pt x="274" y="269"/>
                    <a:pt x="269" y="262"/>
                    <a:pt x="269" y="250"/>
                  </a:cubicBezTo>
                  <a:cubicBezTo>
                    <a:pt x="269" y="124"/>
                    <a:pt x="269" y="124"/>
                    <a:pt x="269" y="124"/>
                  </a:cubicBezTo>
                  <a:cubicBezTo>
                    <a:pt x="269" y="85"/>
                    <a:pt x="257" y="54"/>
                    <a:pt x="235" y="33"/>
                  </a:cubicBezTo>
                  <a:cubicBezTo>
                    <a:pt x="212" y="11"/>
                    <a:pt x="180" y="0"/>
                    <a:pt x="140" y="0"/>
                  </a:cubicBezTo>
                  <a:cubicBezTo>
                    <a:pt x="99" y="0"/>
                    <a:pt x="60" y="14"/>
                    <a:pt x="20" y="40"/>
                  </a:cubicBezTo>
                  <a:cubicBezTo>
                    <a:pt x="37" y="74"/>
                    <a:pt x="37" y="74"/>
                    <a:pt x="37" y="74"/>
                  </a:cubicBezTo>
                  <a:cubicBezTo>
                    <a:pt x="71" y="50"/>
                    <a:pt x="104" y="38"/>
                    <a:pt x="135" y="38"/>
                  </a:cubicBezTo>
                  <a:cubicBezTo>
                    <a:pt x="161" y="38"/>
                    <a:pt x="181" y="45"/>
                    <a:pt x="195" y="60"/>
                  </a:cubicBezTo>
                  <a:cubicBezTo>
                    <a:pt x="209" y="74"/>
                    <a:pt x="217" y="94"/>
                    <a:pt x="217" y="119"/>
                  </a:cubicBezTo>
                  <a:cubicBezTo>
                    <a:pt x="217" y="144"/>
                    <a:pt x="217" y="144"/>
                    <a:pt x="217" y="144"/>
                  </a:cubicBezTo>
                  <a:cubicBezTo>
                    <a:pt x="205" y="139"/>
                    <a:pt x="191" y="135"/>
                    <a:pt x="176" y="133"/>
                  </a:cubicBezTo>
                  <a:close/>
                  <a:moveTo>
                    <a:pt x="217" y="220"/>
                  </a:moveTo>
                  <a:cubicBezTo>
                    <a:pt x="217" y="228"/>
                    <a:pt x="213" y="236"/>
                    <a:pt x="205" y="243"/>
                  </a:cubicBezTo>
                  <a:cubicBezTo>
                    <a:pt x="197" y="254"/>
                    <a:pt x="185" y="264"/>
                    <a:pt x="169" y="270"/>
                  </a:cubicBezTo>
                  <a:cubicBezTo>
                    <a:pt x="153" y="278"/>
                    <a:pt x="136" y="281"/>
                    <a:pt x="117" y="281"/>
                  </a:cubicBezTo>
                  <a:cubicBezTo>
                    <a:pt x="108" y="281"/>
                    <a:pt x="99" y="279"/>
                    <a:pt x="91" y="276"/>
                  </a:cubicBezTo>
                  <a:cubicBezTo>
                    <a:pt x="83" y="273"/>
                    <a:pt x="75" y="269"/>
                    <a:pt x="69" y="263"/>
                  </a:cubicBezTo>
                  <a:cubicBezTo>
                    <a:pt x="63" y="258"/>
                    <a:pt x="58" y="251"/>
                    <a:pt x="55" y="244"/>
                  </a:cubicBezTo>
                  <a:cubicBezTo>
                    <a:pt x="52" y="236"/>
                    <a:pt x="50" y="228"/>
                    <a:pt x="50" y="220"/>
                  </a:cubicBezTo>
                  <a:cubicBezTo>
                    <a:pt x="50" y="202"/>
                    <a:pt x="58" y="187"/>
                    <a:pt x="75" y="176"/>
                  </a:cubicBezTo>
                  <a:cubicBezTo>
                    <a:pt x="91" y="165"/>
                    <a:pt x="112" y="160"/>
                    <a:pt x="138" y="160"/>
                  </a:cubicBezTo>
                  <a:cubicBezTo>
                    <a:pt x="165" y="160"/>
                    <a:pt x="191" y="165"/>
                    <a:pt x="217" y="174"/>
                  </a:cubicBezTo>
                  <a:lnTo>
                    <a:pt x="217" y="22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10">
              <a:extLst>
                <a:ext uri="{FF2B5EF4-FFF2-40B4-BE49-F238E27FC236}">
                  <a16:creationId xmlns:a16="http://schemas.microsoft.com/office/drawing/2014/main" id="{B878B263-9302-4057-8D5F-EF3B03F8C22F}"/>
                </a:ext>
              </a:extLst>
            </p:cNvPr>
            <p:cNvSpPr>
              <a:spLocks noSelect="1"/>
            </p:cNvSpPr>
            <p:nvPr/>
          </p:nvSpPr>
          <p:spPr bwMode="auto">
            <a:xfrm>
              <a:off x="10240963" y="1331913"/>
              <a:ext cx="47625" cy="138113"/>
            </a:xfrm>
            <a:custGeom>
              <a:avLst/>
              <a:gdLst>
                <a:gd name="T0" fmla="*/ 126 w 153"/>
                <a:gd name="T1" fmla="*/ 365 h 436"/>
                <a:gd name="T2" fmla="*/ 111 w 153"/>
                <a:gd name="T3" fmla="*/ 368 h 436"/>
                <a:gd name="T4" fmla="*/ 87 w 153"/>
                <a:gd name="T5" fmla="*/ 358 h 436"/>
                <a:gd name="T6" fmla="*/ 79 w 153"/>
                <a:gd name="T7" fmla="*/ 332 h 436"/>
                <a:gd name="T8" fmla="*/ 79 w 153"/>
                <a:gd name="T9" fmla="*/ 0 h 436"/>
                <a:gd name="T10" fmla="*/ 0 w 153"/>
                <a:gd name="T11" fmla="*/ 0 h 436"/>
                <a:gd name="T12" fmla="*/ 0 w 153"/>
                <a:gd name="T13" fmla="*/ 359 h 436"/>
                <a:gd name="T14" fmla="*/ 20 w 153"/>
                <a:gd name="T15" fmla="*/ 416 h 436"/>
                <a:gd name="T16" fmla="*/ 78 w 153"/>
                <a:gd name="T17" fmla="*/ 436 h 436"/>
                <a:gd name="T18" fmla="*/ 116 w 153"/>
                <a:gd name="T19" fmla="*/ 431 h 436"/>
                <a:gd name="T20" fmla="*/ 153 w 153"/>
                <a:gd name="T21" fmla="*/ 420 h 436"/>
                <a:gd name="T22" fmla="*/ 143 w 153"/>
                <a:gd name="T23" fmla="*/ 359 h 436"/>
                <a:gd name="T24" fmla="*/ 126 w 153"/>
                <a:gd name="T25" fmla="*/ 36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436">
                  <a:moveTo>
                    <a:pt x="126" y="365"/>
                  </a:moveTo>
                  <a:cubicBezTo>
                    <a:pt x="121" y="367"/>
                    <a:pt x="116" y="368"/>
                    <a:pt x="111" y="368"/>
                  </a:cubicBezTo>
                  <a:cubicBezTo>
                    <a:pt x="101" y="368"/>
                    <a:pt x="93" y="364"/>
                    <a:pt x="87" y="358"/>
                  </a:cubicBezTo>
                  <a:cubicBezTo>
                    <a:pt x="82" y="352"/>
                    <a:pt x="79" y="343"/>
                    <a:pt x="79" y="332"/>
                  </a:cubicBezTo>
                  <a:cubicBezTo>
                    <a:pt x="79" y="0"/>
                    <a:pt x="79" y="0"/>
                    <a:pt x="79" y="0"/>
                  </a:cubicBezTo>
                  <a:cubicBezTo>
                    <a:pt x="0" y="0"/>
                    <a:pt x="0" y="0"/>
                    <a:pt x="0" y="0"/>
                  </a:cubicBezTo>
                  <a:cubicBezTo>
                    <a:pt x="0" y="359"/>
                    <a:pt x="0" y="359"/>
                    <a:pt x="0" y="359"/>
                  </a:cubicBezTo>
                  <a:cubicBezTo>
                    <a:pt x="0" y="384"/>
                    <a:pt x="7" y="403"/>
                    <a:pt x="20" y="416"/>
                  </a:cubicBezTo>
                  <a:cubicBezTo>
                    <a:pt x="34" y="429"/>
                    <a:pt x="53" y="436"/>
                    <a:pt x="78" y="436"/>
                  </a:cubicBezTo>
                  <a:cubicBezTo>
                    <a:pt x="89" y="436"/>
                    <a:pt x="102" y="434"/>
                    <a:pt x="116" y="431"/>
                  </a:cubicBezTo>
                  <a:cubicBezTo>
                    <a:pt x="130" y="429"/>
                    <a:pt x="143" y="425"/>
                    <a:pt x="153" y="420"/>
                  </a:cubicBezTo>
                  <a:cubicBezTo>
                    <a:pt x="143" y="359"/>
                    <a:pt x="143" y="359"/>
                    <a:pt x="143" y="359"/>
                  </a:cubicBezTo>
                  <a:cubicBezTo>
                    <a:pt x="138" y="362"/>
                    <a:pt x="132" y="364"/>
                    <a:pt x="126" y="36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11">
              <a:extLst>
                <a:ext uri="{FF2B5EF4-FFF2-40B4-BE49-F238E27FC236}">
                  <a16:creationId xmlns:a16="http://schemas.microsoft.com/office/drawing/2014/main" id="{6B2CA376-1707-4451-A717-C0C9FB18D4F5}"/>
                </a:ext>
              </a:extLst>
            </p:cNvPr>
            <p:cNvSpPr>
              <a:spLocks noSelect="1"/>
            </p:cNvSpPr>
            <p:nvPr/>
          </p:nvSpPr>
          <p:spPr bwMode="auto">
            <a:xfrm>
              <a:off x="10299701" y="1368425"/>
              <a:ext cx="103188" cy="101600"/>
            </a:xfrm>
            <a:custGeom>
              <a:avLst/>
              <a:gdLst>
                <a:gd name="T0" fmla="*/ 282 w 325"/>
                <a:gd name="T1" fmla="*/ 48 h 321"/>
                <a:gd name="T2" fmla="*/ 231 w 325"/>
                <a:gd name="T3" fmla="*/ 13 h 321"/>
                <a:gd name="T4" fmla="*/ 164 w 325"/>
                <a:gd name="T5" fmla="*/ 0 h 321"/>
                <a:gd name="T6" fmla="*/ 96 w 325"/>
                <a:gd name="T7" fmla="*/ 13 h 321"/>
                <a:gd name="T8" fmla="*/ 44 w 325"/>
                <a:gd name="T9" fmla="*/ 48 h 321"/>
                <a:gd name="T10" fmla="*/ 11 w 325"/>
                <a:gd name="T11" fmla="*/ 99 h 321"/>
                <a:gd name="T12" fmla="*/ 0 w 325"/>
                <a:gd name="T13" fmla="*/ 162 h 321"/>
                <a:gd name="T14" fmla="*/ 12 w 325"/>
                <a:gd name="T15" fmla="*/ 223 h 321"/>
                <a:gd name="T16" fmla="*/ 45 w 325"/>
                <a:gd name="T17" fmla="*/ 273 h 321"/>
                <a:gd name="T18" fmla="*/ 96 w 325"/>
                <a:gd name="T19" fmla="*/ 308 h 321"/>
                <a:gd name="T20" fmla="*/ 163 w 325"/>
                <a:gd name="T21" fmla="*/ 321 h 321"/>
                <a:gd name="T22" fmla="*/ 253 w 325"/>
                <a:gd name="T23" fmla="*/ 298 h 321"/>
                <a:gd name="T24" fmla="*/ 307 w 325"/>
                <a:gd name="T25" fmla="*/ 240 h 321"/>
                <a:gd name="T26" fmla="*/ 239 w 325"/>
                <a:gd name="T27" fmla="*/ 221 h 321"/>
                <a:gd name="T28" fmla="*/ 211 w 325"/>
                <a:gd name="T29" fmla="*/ 251 h 321"/>
                <a:gd name="T30" fmla="*/ 166 w 325"/>
                <a:gd name="T31" fmla="*/ 263 h 321"/>
                <a:gd name="T32" fmla="*/ 137 w 325"/>
                <a:gd name="T33" fmla="*/ 257 h 321"/>
                <a:gd name="T34" fmla="*/ 111 w 325"/>
                <a:gd name="T35" fmla="*/ 242 h 321"/>
                <a:gd name="T36" fmla="*/ 93 w 325"/>
                <a:gd name="T37" fmla="*/ 218 h 321"/>
                <a:gd name="T38" fmla="*/ 84 w 325"/>
                <a:gd name="T39" fmla="*/ 185 h 321"/>
                <a:gd name="T40" fmla="*/ 323 w 325"/>
                <a:gd name="T41" fmla="*/ 185 h 321"/>
                <a:gd name="T42" fmla="*/ 325 w 325"/>
                <a:gd name="T43" fmla="*/ 174 h 321"/>
                <a:gd name="T44" fmla="*/ 325 w 325"/>
                <a:gd name="T45" fmla="*/ 159 h 321"/>
                <a:gd name="T46" fmla="*/ 314 w 325"/>
                <a:gd name="T47" fmla="*/ 99 h 321"/>
                <a:gd name="T48" fmla="*/ 282 w 325"/>
                <a:gd name="T49" fmla="*/ 48 h 321"/>
                <a:gd name="T50" fmla="*/ 83 w 325"/>
                <a:gd name="T51" fmla="*/ 134 h 321"/>
                <a:gd name="T52" fmla="*/ 91 w 325"/>
                <a:gd name="T53" fmla="*/ 103 h 321"/>
                <a:gd name="T54" fmla="*/ 108 w 325"/>
                <a:gd name="T55" fmla="*/ 79 h 321"/>
                <a:gd name="T56" fmla="*/ 133 w 325"/>
                <a:gd name="T57" fmla="*/ 63 h 321"/>
                <a:gd name="T58" fmla="*/ 163 w 325"/>
                <a:gd name="T59" fmla="*/ 57 h 321"/>
                <a:gd name="T60" fmla="*/ 218 w 325"/>
                <a:gd name="T61" fmla="*/ 78 h 321"/>
                <a:gd name="T62" fmla="*/ 243 w 325"/>
                <a:gd name="T63" fmla="*/ 134 h 321"/>
                <a:gd name="T64" fmla="*/ 83 w 325"/>
                <a:gd name="T6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1">
                  <a:moveTo>
                    <a:pt x="282" y="48"/>
                  </a:moveTo>
                  <a:cubicBezTo>
                    <a:pt x="268" y="33"/>
                    <a:pt x="251" y="22"/>
                    <a:pt x="231" y="13"/>
                  </a:cubicBezTo>
                  <a:cubicBezTo>
                    <a:pt x="211" y="4"/>
                    <a:pt x="189" y="0"/>
                    <a:pt x="164" y="0"/>
                  </a:cubicBezTo>
                  <a:cubicBezTo>
                    <a:pt x="139" y="0"/>
                    <a:pt x="116" y="4"/>
                    <a:pt x="96" y="13"/>
                  </a:cubicBezTo>
                  <a:cubicBezTo>
                    <a:pt x="75" y="22"/>
                    <a:pt x="58" y="33"/>
                    <a:pt x="44" y="48"/>
                  </a:cubicBezTo>
                  <a:cubicBezTo>
                    <a:pt x="30" y="63"/>
                    <a:pt x="19" y="80"/>
                    <a:pt x="11" y="99"/>
                  </a:cubicBezTo>
                  <a:cubicBezTo>
                    <a:pt x="4" y="119"/>
                    <a:pt x="0" y="140"/>
                    <a:pt x="0" y="162"/>
                  </a:cubicBezTo>
                  <a:cubicBezTo>
                    <a:pt x="0" y="183"/>
                    <a:pt x="4" y="203"/>
                    <a:pt x="12" y="223"/>
                  </a:cubicBezTo>
                  <a:cubicBezTo>
                    <a:pt x="19" y="242"/>
                    <a:pt x="30" y="259"/>
                    <a:pt x="45" y="273"/>
                  </a:cubicBezTo>
                  <a:cubicBezTo>
                    <a:pt x="59" y="288"/>
                    <a:pt x="76" y="299"/>
                    <a:pt x="96" y="308"/>
                  </a:cubicBezTo>
                  <a:cubicBezTo>
                    <a:pt x="116" y="317"/>
                    <a:pt x="139" y="321"/>
                    <a:pt x="163" y="321"/>
                  </a:cubicBezTo>
                  <a:cubicBezTo>
                    <a:pt x="198" y="321"/>
                    <a:pt x="228" y="313"/>
                    <a:pt x="253" y="298"/>
                  </a:cubicBezTo>
                  <a:cubicBezTo>
                    <a:pt x="278" y="283"/>
                    <a:pt x="296" y="263"/>
                    <a:pt x="307" y="240"/>
                  </a:cubicBezTo>
                  <a:cubicBezTo>
                    <a:pt x="239" y="221"/>
                    <a:pt x="239" y="221"/>
                    <a:pt x="239" y="221"/>
                  </a:cubicBezTo>
                  <a:cubicBezTo>
                    <a:pt x="234" y="233"/>
                    <a:pt x="225" y="244"/>
                    <a:pt x="211" y="251"/>
                  </a:cubicBezTo>
                  <a:cubicBezTo>
                    <a:pt x="197" y="259"/>
                    <a:pt x="182" y="263"/>
                    <a:pt x="166" y="263"/>
                  </a:cubicBezTo>
                  <a:cubicBezTo>
                    <a:pt x="156" y="263"/>
                    <a:pt x="146" y="261"/>
                    <a:pt x="137" y="257"/>
                  </a:cubicBezTo>
                  <a:cubicBezTo>
                    <a:pt x="127" y="254"/>
                    <a:pt x="119" y="249"/>
                    <a:pt x="111" y="242"/>
                  </a:cubicBezTo>
                  <a:cubicBezTo>
                    <a:pt x="104" y="235"/>
                    <a:pt x="98" y="227"/>
                    <a:pt x="93" y="218"/>
                  </a:cubicBezTo>
                  <a:cubicBezTo>
                    <a:pt x="88" y="209"/>
                    <a:pt x="85" y="198"/>
                    <a:pt x="84" y="185"/>
                  </a:cubicBezTo>
                  <a:cubicBezTo>
                    <a:pt x="323" y="185"/>
                    <a:pt x="323" y="185"/>
                    <a:pt x="323" y="185"/>
                  </a:cubicBezTo>
                  <a:cubicBezTo>
                    <a:pt x="324" y="182"/>
                    <a:pt x="325" y="178"/>
                    <a:pt x="325" y="174"/>
                  </a:cubicBezTo>
                  <a:cubicBezTo>
                    <a:pt x="325" y="159"/>
                    <a:pt x="325" y="159"/>
                    <a:pt x="325" y="159"/>
                  </a:cubicBezTo>
                  <a:cubicBezTo>
                    <a:pt x="325" y="138"/>
                    <a:pt x="321" y="118"/>
                    <a:pt x="314" y="99"/>
                  </a:cubicBezTo>
                  <a:cubicBezTo>
                    <a:pt x="307" y="79"/>
                    <a:pt x="296" y="62"/>
                    <a:pt x="282" y="48"/>
                  </a:cubicBezTo>
                  <a:close/>
                  <a:moveTo>
                    <a:pt x="83" y="134"/>
                  </a:moveTo>
                  <a:cubicBezTo>
                    <a:pt x="84" y="123"/>
                    <a:pt x="86" y="112"/>
                    <a:pt x="91" y="103"/>
                  </a:cubicBezTo>
                  <a:cubicBezTo>
                    <a:pt x="95" y="93"/>
                    <a:pt x="101" y="85"/>
                    <a:pt x="108" y="79"/>
                  </a:cubicBezTo>
                  <a:cubicBezTo>
                    <a:pt x="115" y="72"/>
                    <a:pt x="123" y="67"/>
                    <a:pt x="133" y="63"/>
                  </a:cubicBezTo>
                  <a:cubicBezTo>
                    <a:pt x="142" y="59"/>
                    <a:pt x="152" y="57"/>
                    <a:pt x="163" y="57"/>
                  </a:cubicBezTo>
                  <a:cubicBezTo>
                    <a:pt x="184" y="57"/>
                    <a:pt x="203" y="64"/>
                    <a:pt x="218" y="78"/>
                  </a:cubicBezTo>
                  <a:cubicBezTo>
                    <a:pt x="233" y="92"/>
                    <a:pt x="242" y="111"/>
                    <a:pt x="243" y="134"/>
                  </a:cubicBezTo>
                  <a:lnTo>
                    <a:pt x="83" y="13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2">
              <a:extLst>
                <a:ext uri="{FF2B5EF4-FFF2-40B4-BE49-F238E27FC236}">
                  <a16:creationId xmlns:a16="http://schemas.microsoft.com/office/drawing/2014/main" id="{A283E221-5A57-4588-B1C3-0185EF094E08}"/>
                </a:ext>
              </a:extLst>
            </p:cNvPr>
            <p:cNvSpPr>
              <a:spLocks noSelect="1"/>
            </p:cNvSpPr>
            <p:nvPr/>
          </p:nvSpPr>
          <p:spPr bwMode="auto">
            <a:xfrm>
              <a:off x="10599738" y="1177925"/>
              <a:ext cx="95250" cy="98425"/>
            </a:xfrm>
            <a:custGeom>
              <a:avLst/>
              <a:gdLst>
                <a:gd name="T0" fmla="*/ 35 w 60"/>
                <a:gd name="T1" fmla="*/ 62 h 62"/>
                <a:gd name="T2" fmla="*/ 60 w 60"/>
                <a:gd name="T3" fmla="*/ 0 h 62"/>
                <a:gd name="T4" fmla="*/ 50 w 60"/>
                <a:gd name="T5" fmla="*/ 0 h 62"/>
                <a:gd name="T6" fmla="*/ 30 w 60"/>
                <a:gd name="T7" fmla="*/ 52 h 62"/>
                <a:gd name="T8" fmla="*/ 11 w 60"/>
                <a:gd name="T9" fmla="*/ 0 h 62"/>
                <a:gd name="T10" fmla="*/ 0 w 60"/>
                <a:gd name="T11" fmla="*/ 0 h 62"/>
                <a:gd name="T12" fmla="*/ 24 w 60"/>
                <a:gd name="T13" fmla="*/ 62 h 62"/>
                <a:gd name="T14" fmla="*/ 35 w 60"/>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2">
                  <a:moveTo>
                    <a:pt x="35" y="62"/>
                  </a:moveTo>
                  <a:lnTo>
                    <a:pt x="60" y="0"/>
                  </a:lnTo>
                  <a:lnTo>
                    <a:pt x="50" y="0"/>
                  </a:lnTo>
                  <a:lnTo>
                    <a:pt x="30" y="52"/>
                  </a:lnTo>
                  <a:lnTo>
                    <a:pt x="11" y="0"/>
                  </a:lnTo>
                  <a:lnTo>
                    <a:pt x="0" y="0"/>
                  </a:lnTo>
                  <a:lnTo>
                    <a:pt x="24" y="62"/>
                  </a:lnTo>
                  <a:lnTo>
                    <a:pt x="35" y="62"/>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3">
              <a:extLst>
                <a:ext uri="{FF2B5EF4-FFF2-40B4-BE49-F238E27FC236}">
                  <a16:creationId xmlns:a16="http://schemas.microsoft.com/office/drawing/2014/main" id="{7515B008-47E7-468C-A7EB-5F5D845A1AE6}"/>
                </a:ext>
              </a:extLst>
            </p:cNvPr>
            <p:cNvSpPr>
              <a:spLocks noSelect="1"/>
            </p:cNvSpPr>
            <p:nvPr/>
          </p:nvSpPr>
          <p:spPr bwMode="auto">
            <a:xfrm>
              <a:off x="10206038" y="647700"/>
              <a:ext cx="333375" cy="334963"/>
            </a:xfrm>
            <a:custGeom>
              <a:avLst/>
              <a:gdLst>
                <a:gd name="T0" fmla="*/ 38 w 1052"/>
                <a:gd name="T1" fmla="*/ 715 h 1055"/>
                <a:gd name="T2" fmla="*/ 150 w 1052"/>
                <a:gd name="T3" fmla="*/ 890 h 1055"/>
                <a:gd name="T4" fmla="*/ 322 w 1052"/>
                <a:gd name="T5" fmla="*/ 1010 h 1055"/>
                <a:gd name="T6" fmla="*/ 540 w 1052"/>
                <a:gd name="T7" fmla="*/ 1055 h 1055"/>
                <a:gd name="T8" fmla="*/ 763 w 1052"/>
                <a:gd name="T9" fmla="*/ 1010 h 1055"/>
                <a:gd name="T10" fmla="*/ 937 w 1052"/>
                <a:gd name="T11" fmla="*/ 890 h 1055"/>
                <a:gd name="T12" fmla="*/ 959 w 1052"/>
                <a:gd name="T13" fmla="*/ 866 h 1055"/>
                <a:gd name="T14" fmla="*/ 944 w 1052"/>
                <a:gd name="T15" fmla="*/ 784 h 1055"/>
                <a:gd name="T16" fmla="*/ 825 w 1052"/>
                <a:gd name="T17" fmla="*/ 718 h 1055"/>
                <a:gd name="T18" fmla="*/ 737 w 1052"/>
                <a:gd name="T19" fmla="*/ 734 h 1055"/>
                <a:gd name="T20" fmla="*/ 721 w 1052"/>
                <a:gd name="T21" fmla="*/ 750 h 1055"/>
                <a:gd name="T22" fmla="*/ 636 w 1052"/>
                <a:gd name="T23" fmla="*/ 801 h 1055"/>
                <a:gd name="T24" fmla="*/ 534 w 1052"/>
                <a:gd name="T25" fmla="*/ 819 h 1055"/>
                <a:gd name="T26" fmla="*/ 431 w 1052"/>
                <a:gd name="T27" fmla="*/ 801 h 1055"/>
                <a:gd name="T28" fmla="*/ 352 w 1052"/>
                <a:gd name="T29" fmla="*/ 750 h 1055"/>
                <a:gd name="T30" fmla="*/ 292 w 1052"/>
                <a:gd name="T31" fmla="*/ 671 h 1055"/>
                <a:gd name="T32" fmla="*/ 284 w 1052"/>
                <a:gd name="T33" fmla="*/ 656 h 1055"/>
                <a:gd name="T34" fmla="*/ 277 w 1052"/>
                <a:gd name="T35" fmla="*/ 641 h 1055"/>
                <a:gd name="T36" fmla="*/ 267 w 1052"/>
                <a:gd name="T37" fmla="*/ 612 h 1055"/>
                <a:gd name="T38" fmla="*/ 996 w 1052"/>
                <a:gd name="T39" fmla="*/ 612 h 1055"/>
                <a:gd name="T40" fmla="*/ 1051 w 1052"/>
                <a:gd name="T41" fmla="*/ 562 h 1055"/>
                <a:gd name="T42" fmla="*/ 1052 w 1052"/>
                <a:gd name="T43" fmla="*/ 561 h 1055"/>
                <a:gd name="T44" fmla="*/ 1052 w 1052"/>
                <a:gd name="T45" fmla="*/ 522 h 1055"/>
                <a:gd name="T46" fmla="*/ 1015 w 1052"/>
                <a:gd name="T47" fmla="*/ 325 h 1055"/>
                <a:gd name="T48" fmla="*/ 910 w 1052"/>
                <a:gd name="T49" fmla="*/ 158 h 1055"/>
                <a:gd name="T50" fmla="*/ 744 w 1052"/>
                <a:gd name="T51" fmla="*/ 44 h 1055"/>
                <a:gd name="T52" fmla="*/ 528 w 1052"/>
                <a:gd name="T53" fmla="*/ 0 h 1055"/>
                <a:gd name="T54" fmla="*/ 318 w 1052"/>
                <a:gd name="T55" fmla="*/ 42 h 1055"/>
                <a:gd name="T56" fmla="*/ 149 w 1052"/>
                <a:gd name="T57" fmla="*/ 157 h 1055"/>
                <a:gd name="T58" fmla="*/ 39 w 1052"/>
                <a:gd name="T59" fmla="*/ 326 h 1055"/>
                <a:gd name="T60" fmla="*/ 0 w 1052"/>
                <a:gd name="T61" fmla="*/ 530 h 1055"/>
                <a:gd name="T62" fmla="*/ 0 w 1052"/>
                <a:gd name="T63" fmla="*/ 530 h 1055"/>
                <a:gd name="T64" fmla="*/ 2 w 1052"/>
                <a:gd name="T65" fmla="*/ 587 h 1055"/>
                <a:gd name="T66" fmla="*/ 38 w 1052"/>
                <a:gd name="T67" fmla="*/ 715 h 1055"/>
                <a:gd name="T68" fmla="*/ 289 w 1052"/>
                <a:gd name="T69" fmla="*/ 366 h 1055"/>
                <a:gd name="T70" fmla="*/ 348 w 1052"/>
                <a:gd name="T71" fmla="*/ 302 h 1055"/>
                <a:gd name="T72" fmla="*/ 427 w 1052"/>
                <a:gd name="T73" fmla="*/ 259 h 1055"/>
                <a:gd name="T74" fmla="*/ 530 w 1052"/>
                <a:gd name="T75" fmla="*/ 244 h 1055"/>
                <a:gd name="T76" fmla="*/ 632 w 1052"/>
                <a:gd name="T77" fmla="*/ 259 h 1055"/>
                <a:gd name="T78" fmla="*/ 717 w 1052"/>
                <a:gd name="T79" fmla="*/ 301 h 1055"/>
                <a:gd name="T80" fmla="*/ 778 w 1052"/>
                <a:gd name="T81" fmla="*/ 366 h 1055"/>
                <a:gd name="T82" fmla="*/ 803 w 1052"/>
                <a:gd name="T83" fmla="*/ 414 h 1055"/>
                <a:gd name="T84" fmla="*/ 266 w 1052"/>
                <a:gd name="T85" fmla="*/ 414 h 1055"/>
                <a:gd name="T86" fmla="*/ 289 w 1052"/>
                <a:gd name="T87" fmla="*/ 36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2" h="1055">
                  <a:moveTo>
                    <a:pt x="38" y="715"/>
                  </a:moveTo>
                  <a:cubicBezTo>
                    <a:pt x="64" y="781"/>
                    <a:pt x="102" y="840"/>
                    <a:pt x="150" y="890"/>
                  </a:cubicBezTo>
                  <a:cubicBezTo>
                    <a:pt x="198" y="940"/>
                    <a:pt x="256" y="981"/>
                    <a:pt x="322" y="1010"/>
                  </a:cubicBezTo>
                  <a:cubicBezTo>
                    <a:pt x="390" y="1040"/>
                    <a:pt x="458" y="1055"/>
                    <a:pt x="540" y="1055"/>
                  </a:cubicBezTo>
                  <a:cubicBezTo>
                    <a:pt x="621" y="1055"/>
                    <a:pt x="696" y="1040"/>
                    <a:pt x="763" y="1010"/>
                  </a:cubicBezTo>
                  <a:cubicBezTo>
                    <a:pt x="830" y="981"/>
                    <a:pt x="888" y="940"/>
                    <a:pt x="937" y="890"/>
                  </a:cubicBezTo>
                  <a:cubicBezTo>
                    <a:pt x="944" y="882"/>
                    <a:pt x="952" y="874"/>
                    <a:pt x="959" y="866"/>
                  </a:cubicBezTo>
                  <a:cubicBezTo>
                    <a:pt x="981" y="840"/>
                    <a:pt x="974" y="800"/>
                    <a:pt x="944" y="784"/>
                  </a:cubicBezTo>
                  <a:cubicBezTo>
                    <a:pt x="825" y="718"/>
                    <a:pt x="825" y="718"/>
                    <a:pt x="825" y="718"/>
                  </a:cubicBezTo>
                  <a:cubicBezTo>
                    <a:pt x="796" y="702"/>
                    <a:pt x="759" y="709"/>
                    <a:pt x="737" y="734"/>
                  </a:cubicBezTo>
                  <a:cubicBezTo>
                    <a:pt x="732" y="739"/>
                    <a:pt x="726" y="745"/>
                    <a:pt x="721" y="750"/>
                  </a:cubicBezTo>
                  <a:cubicBezTo>
                    <a:pt x="697" y="772"/>
                    <a:pt x="668" y="790"/>
                    <a:pt x="636" y="801"/>
                  </a:cubicBezTo>
                  <a:cubicBezTo>
                    <a:pt x="602" y="813"/>
                    <a:pt x="570" y="819"/>
                    <a:pt x="534" y="819"/>
                  </a:cubicBezTo>
                  <a:cubicBezTo>
                    <a:pt x="497" y="819"/>
                    <a:pt x="463" y="813"/>
                    <a:pt x="431" y="801"/>
                  </a:cubicBezTo>
                  <a:cubicBezTo>
                    <a:pt x="399" y="789"/>
                    <a:pt x="376" y="772"/>
                    <a:pt x="352" y="750"/>
                  </a:cubicBezTo>
                  <a:cubicBezTo>
                    <a:pt x="328" y="729"/>
                    <a:pt x="308" y="702"/>
                    <a:pt x="292" y="671"/>
                  </a:cubicBezTo>
                  <a:cubicBezTo>
                    <a:pt x="289" y="666"/>
                    <a:pt x="286" y="661"/>
                    <a:pt x="284" y="656"/>
                  </a:cubicBezTo>
                  <a:cubicBezTo>
                    <a:pt x="281" y="651"/>
                    <a:pt x="279" y="646"/>
                    <a:pt x="277" y="641"/>
                  </a:cubicBezTo>
                  <a:cubicBezTo>
                    <a:pt x="273" y="631"/>
                    <a:pt x="270" y="622"/>
                    <a:pt x="267" y="612"/>
                  </a:cubicBezTo>
                  <a:cubicBezTo>
                    <a:pt x="996" y="612"/>
                    <a:pt x="996" y="612"/>
                    <a:pt x="996" y="612"/>
                  </a:cubicBezTo>
                  <a:cubicBezTo>
                    <a:pt x="1025" y="612"/>
                    <a:pt x="1050" y="590"/>
                    <a:pt x="1051" y="562"/>
                  </a:cubicBezTo>
                  <a:cubicBezTo>
                    <a:pt x="1052" y="561"/>
                    <a:pt x="1052" y="561"/>
                    <a:pt x="1052" y="561"/>
                  </a:cubicBezTo>
                  <a:cubicBezTo>
                    <a:pt x="1052" y="549"/>
                    <a:pt x="1052" y="536"/>
                    <a:pt x="1052" y="522"/>
                  </a:cubicBezTo>
                  <a:cubicBezTo>
                    <a:pt x="1052" y="454"/>
                    <a:pt x="1040" y="388"/>
                    <a:pt x="1015" y="325"/>
                  </a:cubicBezTo>
                  <a:cubicBezTo>
                    <a:pt x="991" y="262"/>
                    <a:pt x="955" y="206"/>
                    <a:pt x="910" y="158"/>
                  </a:cubicBezTo>
                  <a:cubicBezTo>
                    <a:pt x="864" y="111"/>
                    <a:pt x="809" y="72"/>
                    <a:pt x="744" y="44"/>
                  </a:cubicBezTo>
                  <a:cubicBezTo>
                    <a:pt x="680" y="15"/>
                    <a:pt x="607" y="0"/>
                    <a:pt x="528" y="0"/>
                  </a:cubicBezTo>
                  <a:cubicBezTo>
                    <a:pt x="450" y="0"/>
                    <a:pt x="384" y="14"/>
                    <a:pt x="318" y="42"/>
                  </a:cubicBezTo>
                  <a:cubicBezTo>
                    <a:pt x="253" y="70"/>
                    <a:pt x="196" y="109"/>
                    <a:pt x="149" y="157"/>
                  </a:cubicBezTo>
                  <a:cubicBezTo>
                    <a:pt x="102" y="206"/>
                    <a:pt x="64" y="262"/>
                    <a:pt x="39" y="326"/>
                  </a:cubicBezTo>
                  <a:cubicBezTo>
                    <a:pt x="13" y="390"/>
                    <a:pt x="0" y="458"/>
                    <a:pt x="0" y="530"/>
                  </a:cubicBezTo>
                  <a:cubicBezTo>
                    <a:pt x="0" y="530"/>
                    <a:pt x="0" y="530"/>
                    <a:pt x="0" y="530"/>
                  </a:cubicBezTo>
                  <a:cubicBezTo>
                    <a:pt x="0" y="549"/>
                    <a:pt x="1" y="568"/>
                    <a:pt x="2" y="587"/>
                  </a:cubicBezTo>
                  <a:cubicBezTo>
                    <a:pt x="5" y="618"/>
                    <a:pt x="24" y="678"/>
                    <a:pt x="38" y="715"/>
                  </a:cubicBezTo>
                  <a:close/>
                  <a:moveTo>
                    <a:pt x="289" y="366"/>
                  </a:moveTo>
                  <a:cubicBezTo>
                    <a:pt x="304" y="341"/>
                    <a:pt x="324" y="319"/>
                    <a:pt x="348" y="302"/>
                  </a:cubicBezTo>
                  <a:cubicBezTo>
                    <a:pt x="373" y="284"/>
                    <a:pt x="394" y="268"/>
                    <a:pt x="427" y="259"/>
                  </a:cubicBezTo>
                  <a:cubicBezTo>
                    <a:pt x="462" y="250"/>
                    <a:pt x="493" y="244"/>
                    <a:pt x="530" y="244"/>
                  </a:cubicBezTo>
                  <a:cubicBezTo>
                    <a:pt x="566" y="244"/>
                    <a:pt x="600" y="249"/>
                    <a:pt x="632" y="259"/>
                  </a:cubicBezTo>
                  <a:cubicBezTo>
                    <a:pt x="664" y="269"/>
                    <a:pt x="693" y="283"/>
                    <a:pt x="717" y="301"/>
                  </a:cubicBezTo>
                  <a:cubicBezTo>
                    <a:pt x="741" y="318"/>
                    <a:pt x="762" y="340"/>
                    <a:pt x="778" y="366"/>
                  </a:cubicBezTo>
                  <a:cubicBezTo>
                    <a:pt x="790" y="384"/>
                    <a:pt x="798" y="394"/>
                    <a:pt x="803" y="414"/>
                  </a:cubicBezTo>
                  <a:cubicBezTo>
                    <a:pt x="266" y="414"/>
                    <a:pt x="266" y="414"/>
                    <a:pt x="266" y="414"/>
                  </a:cubicBezTo>
                  <a:cubicBezTo>
                    <a:pt x="271" y="394"/>
                    <a:pt x="278" y="384"/>
                    <a:pt x="289" y="366"/>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4">
              <a:extLst>
                <a:ext uri="{FF2B5EF4-FFF2-40B4-BE49-F238E27FC236}">
                  <a16:creationId xmlns:a16="http://schemas.microsoft.com/office/drawing/2014/main" id="{DE9245A2-8F9B-45CA-9E11-3F942BD0DB7B}"/>
                </a:ext>
              </a:extLst>
            </p:cNvPr>
            <p:cNvSpPr>
              <a:spLocks noSelect="1"/>
            </p:cNvSpPr>
            <p:nvPr/>
          </p:nvSpPr>
          <p:spPr bwMode="auto">
            <a:xfrm>
              <a:off x="11109326" y="647700"/>
              <a:ext cx="381000" cy="334963"/>
            </a:xfrm>
            <a:custGeom>
              <a:avLst/>
              <a:gdLst>
                <a:gd name="T0" fmla="*/ 53 w 1198"/>
                <a:gd name="T1" fmla="*/ 279 h 1055"/>
                <a:gd name="T2" fmla="*/ 217 w 1198"/>
                <a:gd name="T3" fmla="*/ 279 h 1055"/>
                <a:gd name="T4" fmla="*/ 217 w 1198"/>
                <a:gd name="T5" fmla="*/ 1011 h 1055"/>
                <a:gd name="T6" fmla="*/ 262 w 1198"/>
                <a:gd name="T7" fmla="*/ 1055 h 1055"/>
                <a:gd name="T8" fmla="*/ 451 w 1198"/>
                <a:gd name="T9" fmla="*/ 1055 h 1055"/>
                <a:gd name="T10" fmla="*/ 496 w 1198"/>
                <a:gd name="T11" fmla="*/ 1011 h 1055"/>
                <a:gd name="T12" fmla="*/ 496 w 1198"/>
                <a:gd name="T13" fmla="*/ 279 h 1055"/>
                <a:gd name="T14" fmla="*/ 714 w 1198"/>
                <a:gd name="T15" fmla="*/ 279 h 1055"/>
                <a:gd name="T16" fmla="*/ 714 w 1198"/>
                <a:gd name="T17" fmla="*/ 279 h 1055"/>
                <a:gd name="T18" fmla="*/ 819 w 1198"/>
                <a:gd name="T19" fmla="*/ 306 h 1055"/>
                <a:gd name="T20" fmla="*/ 913 w 1198"/>
                <a:gd name="T21" fmla="*/ 478 h 1055"/>
                <a:gd name="T22" fmla="*/ 913 w 1198"/>
                <a:gd name="T23" fmla="*/ 1011 h 1055"/>
                <a:gd name="T24" fmla="*/ 958 w 1198"/>
                <a:gd name="T25" fmla="*/ 1055 h 1055"/>
                <a:gd name="T26" fmla="*/ 1154 w 1198"/>
                <a:gd name="T27" fmla="*/ 1055 h 1055"/>
                <a:gd name="T28" fmla="*/ 1198 w 1198"/>
                <a:gd name="T29" fmla="*/ 1011 h 1055"/>
                <a:gd name="T30" fmla="*/ 1198 w 1198"/>
                <a:gd name="T31" fmla="*/ 425 h 1055"/>
                <a:gd name="T32" fmla="*/ 974 w 1198"/>
                <a:gd name="T33" fmla="*/ 51 h 1055"/>
                <a:gd name="T34" fmla="*/ 790 w 1198"/>
                <a:gd name="T35" fmla="*/ 1 h 1055"/>
                <a:gd name="T36" fmla="*/ 781 w 1198"/>
                <a:gd name="T37" fmla="*/ 0 h 1055"/>
                <a:gd name="T38" fmla="*/ 143 w 1198"/>
                <a:gd name="T39" fmla="*/ 0 h 1055"/>
                <a:gd name="T40" fmla="*/ 77 w 1198"/>
                <a:gd name="T41" fmla="*/ 46 h 1055"/>
                <a:gd name="T42" fmla="*/ 11 w 1198"/>
                <a:gd name="T43" fmla="*/ 219 h 1055"/>
                <a:gd name="T44" fmla="*/ 53 w 1198"/>
                <a:gd name="T45" fmla="*/ 279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8" h="1055">
                  <a:moveTo>
                    <a:pt x="53" y="279"/>
                  </a:moveTo>
                  <a:cubicBezTo>
                    <a:pt x="217" y="279"/>
                    <a:pt x="217" y="279"/>
                    <a:pt x="217" y="279"/>
                  </a:cubicBezTo>
                  <a:cubicBezTo>
                    <a:pt x="217" y="1011"/>
                    <a:pt x="217" y="1011"/>
                    <a:pt x="217" y="1011"/>
                  </a:cubicBezTo>
                  <a:cubicBezTo>
                    <a:pt x="217" y="1035"/>
                    <a:pt x="237" y="1055"/>
                    <a:pt x="262" y="1055"/>
                  </a:cubicBezTo>
                  <a:cubicBezTo>
                    <a:pt x="451" y="1055"/>
                    <a:pt x="451" y="1055"/>
                    <a:pt x="451" y="1055"/>
                  </a:cubicBezTo>
                  <a:cubicBezTo>
                    <a:pt x="476" y="1055"/>
                    <a:pt x="496" y="1035"/>
                    <a:pt x="496" y="1011"/>
                  </a:cubicBezTo>
                  <a:cubicBezTo>
                    <a:pt x="496" y="279"/>
                    <a:pt x="496" y="279"/>
                    <a:pt x="496" y="279"/>
                  </a:cubicBezTo>
                  <a:cubicBezTo>
                    <a:pt x="714" y="279"/>
                    <a:pt x="714" y="279"/>
                    <a:pt x="714" y="279"/>
                  </a:cubicBezTo>
                  <a:cubicBezTo>
                    <a:pt x="714" y="279"/>
                    <a:pt x="714" y="279"/>
                    <a:pt x="714" y="279"/>
                  </a:cubicBezTo>
                  <a:cubicBezTo>
                    <a:pt x="715" y="279"/>
                    <a:pt x="768" y="281"/>
                    <a:pt x="819" y="306"/>
                  </a:cubicBezTo>
                  <a:cubicBezTo>
                    <a:pt x="883" y="338"/>
                    <a:pt x="913" y="393"/>
                    <a:pt x="913" y="478"/>
                  </a:cubicBezTo>
                  <a:cubicBezTo>
                    <a:pt x="913" y="1011"/>
                    <a:pt x="913" y="1011"/>
                    <a:pt x="913" y="1011"/>
                  </a:cubicBezTo>
                  <a:cubicBezTo>
                    <a:pt x="913" y="1035"/>
                    <a:pt x="933" y="1055"/>
                    <a:pt x="958" y="1055"/>
                  </a:cubicBezTo>
                  <a:cubicBezTo>
                    <a:pt x="1154" y="1055"/>
                    <a:pt x="1154" y="1055"/>
                    <a:pt x="1154" y="1055"/>
                  </a:cubicBezTo>
                  <a:cubicBezTo>
                    <a:pt x="1178" y="1055"/>
                    <a:pt x="1198" y="1035"/>
                    <a:pt x="1198" y="1011"/>
                  </a:cubicBezTo>
                  <a:cubicBezTo>
                    <a:pt x="1198" y="425"/>
                    <a:pt x="1198" y="425"/>
                    <a:pt x="1198" y="425"/>
                  </a:cubicBezTo>
                  <a:cubicBezTo>
                    <a:pt x="1198" y="254"/>
                    <a:pt x="1114" y="122"/>
                    <a:pt x="974" y="51"/>
                  </a:cubicBezTo>
                  <a:cubicBezTo>
                    <a:pt x="899" y="14"/>
                    <a:pt x="826" y="4"/>
                    <a:pt x="790" y="1"/>
                  </a:cubicBezTo>
                  <a:cubicBezTo>
                    <a:pt x="785" y="1"/>
                    <a:pt x="785" y="1"/>
                    <a:pt x="781" y="0"/>
                  </a:cubicBezTo>
                  <a:cubicBezTo>
                    <a:pt x="143" y="0"/>
                    <a:pt x="143" y="0"/>
                    <a:pt x="143" y="0"/>
                  </a:cubicBezTo>
                  <a:cubicBezTo>
                    <a:pt x="114" y="0"/>
                    <a:pt x="87" y="19"/>
                    <a:pt x="77" y="46"/>
                  </a:cubicBezTo>
                  <a:cubicBezTo>
                    <a:pt x="11" y="219"/>
                    <a:pt x="11" y="219"/>
                    <a:pt x="11" y="219"/>
                  </a:cubicBezTo>
                  <a:cubicBezTo>
                    <a:pt x="0" y="248"/>
                    <a:pt x="22" y="279"/>
                    <a:pt x="53" y="279"/>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5">
              <a:extLst>
                <a:ext uri="{FF2B5EF4-FFF2-40B4-BE49-F238E27FC236}">
                  <a16:creationId xmlns:a16="http://schemas.microsoft.com/office/drawing/2014/main" id="{D7FDA564-3CB6-4EF8-A581-62C3B14C92F3}"/>
                </a:ext>
              </a:extLst>
            </p:cNvPr>
            <p:cNvSpPr>
              <a:spLocks noSelect="1"/>
            </p:cNvSpPr>
            <p:nvPr/>
          </p:nvSpPr>
          <p:spPr bwMode="auto">
            <a:xfrm>
              <a:off x="10487026" y="1368425"/>
              <a:ext cx="96838" cy="101600"/>
            </a:xfrm>
            <a:custGeom>
              <a:avLst/>
              <a:gdLst>
                <a:gd name="T0" fmla="*/ 286 w 305"/>
                <a:gd name="T1" fmla="*/ 224 h 321"/>
                <a:gd name="T2" fmla="*/ 286 w 305"/>
                <a:gd name="T3" fmla="*/ 127 h 321"/>
                <a:gd name="T4" fmla="*/ 249 w 305"/>
                <a:gd name="T5" fmla="*/ 33 h 321"/>
                <a:gd name="T6" fmla="*/ 146 w 305"/>
                <a:gd name="T7" fmla="*/ 0 h 321"/>
                <a:gd name="T8" fmla="*/ 17 w 305"/>
                <a:gd name="T9" fmla="*/ 39 h 321"/>
                <a:gd name="T10" fmla="*/ 41 w 305"/>
                <a:gd name="T11" fmla="*/ 90 h 321"/>
                <a:gd name="T12" fmla="*/ 89 w 305"/>
                <a:gd name="T13" fmla="*/ 64 h 321"/>
                <a:gd name="T14" fmla="*/ 138 w 305"/>
                <a:gd name="T15" fmla="*/ 55 h 321"/>
                <a:gd name="T16" fmla="*/ 190 w 305"/>
                <a:gd name="T17" fmla="*/ 71 h 321"/>
                <a:gd name="T18" fmla="*/ 207 w 305"/>
                <a:gd name="T19" fmla="*/ 119 h 321"/>
                <a:gd name="T20" fmla="*/ 207 w 305"/>
                <a:gd name="T21" fmla="*/ 137 h 321"/>
                <a:gd name="T22" fmla="*/ 172 w 305"/>
                <a:gd name="T23" fmla="*/ 126 h 321"/>
                <a:gd name="T24" fmla="*/ 131 w 305"/>
                <a:gd name="T25" fmla="*/ 123 h 321"/>
                <a:gd name="T26" fmla="*/ 78 w 305"/>
                <a:gd name="T27" fmla="*/ 130 h 321"/>
                <a:gd name="T28" fmla="*/ 36 w 305"/>
                <a:gd name="T29" fmla="*/ 151 h 321"/>
                <a:gd name="T30" fmla="*/ 9 w 305"/>
                <a:gd name="T31" fmla="*/ 182 h 321"/>
                <a:gd name="T32" fmla="*/ 0 w 305"/>
                <a:gd name="T33" fmla="*/ 223 h 321"/>
                <a:gd name="T34" fmla="*/ 8 w 305"/>
                <a:gd name="T35" fmla="*/ 262 h 321"/>
                <a:gd name="T36" fmla="*/ 30 w 305"/>
                <a:gd name="T37" fmla="*/ 293 h 321"/>
                <a:gd name="T38" fmla="*/ 63 w 305"/>
                <a:gd name="T39" fmla="*/ 313 h 321"/>
                <a:gd name="T40" fmla="*/ 105 w 305"/>
                <a:gd name="T41" fmla="*/ 321 h 321"/>
                <a:gd name="T42" fmla="*/ 168 w 305"/>
                <a:gd name="T43" fmla="*/ 307 h 321"/>
                <a:gd name="T44" fmla="*/ 219 w 305"/>
                <a:gd name="T45" fmla="*/ 265 h 321"/>
                <a:gd name="T46" fmla="*/ 220 w 305"/>
                <a:gd name="T47" fmla="*/ 282 h 321"/>
                <a:gd name="T48" fmla="*/ 236 w 305"/>
                <a:gd name="T49" fmla="*/ 309 h 321"/>
                <a:gd name="T50" fmla="*/ 270 w 305"/>
                <a:gd name="T51" fmla="*/ 319 h 321"/>
                <a:gd name="T52" fmla="*/ 305 w 305"/>
                <a:gd name="T53" fmla="*/ 315 h 321"/>
                <a:gd name="T54" fmla="*/ 305 w 305"/>
                <a:gd name="T55" fmla="*/ 247 h 321"/>
                <a:gd name="T56" fmla="*/ 290 w 305"/>
                <a:gd name="T57" fmla="*/ 241 h 321"/>
                <a:gd name="T58" fmla="*/ 286 w 305"/>
                <a:gd name="T59" fmla="*/ 224 h 321"/>
                <a:gd name="T60" fmla="*/ 207 w 305"/>
                <a:gd name="T61" fmla="*/ 214 h 321"/>
                <a:gd name="T62" fmla="*/ 194 w 305"/>
                <a:gd name="T63" fmla="*/ 237 h 321"/>
                <a:gd name="T64" fmla="*/ 166 w 305"/>
                <a:gd name="T65" fmla="*/ 256 h 321"/>
                <a:gd name="T66" fmla="*/ 128 w 305"/>
                <a:gd name="T67" fmla="*/ 263 h 321"/>
                <a:gd name="T68" fmla="*/ 90 w 305"/>
                <a:gd name="T69" fmla="*/ 249 h 321"/>
                <a:gd name="T70" fmla="*/ 74 w 305"/>
                <a:gd name="T71" fmla="*/ 216 h 321"/>
                <a:gd name="T72" fmla="*/ 94 w 305"/>
                <a:gd name="T73" fmla="*/ 181 h 321"/>
                <a:gd name="T74" fmla="*/ 144 w 305"/>
                <a:gd name="T75" fmla="*/ 167 h 321"/>
                <a:gd name="T76" fmla="*/ 176 w 305"/>
                <a:gd name="T77" fmla="*/ 170 h 321"/>
                <a:gd name="T78" fmla="*/ 207 w 305"/>
                <a:gd name="T79" fmla="*/ 179 h 321"/>
                <a:gd name="T80" fmla="*/ 207 w 305"/>
                <a:gd name="T81" fmla="*/ 2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321">
                  <a:moveTo>
                    <a:pt x="286" y="224"/>
                  </a:moveTo>
                  <a:cubicBezTo>
                    <a:pt x="286" y="127"/>
                    <a:pt x="286" y="127"/>
                    <a:pt x="286" y="127"/>
                  </a:cubicBezTo>
                  <a:cubicBezTo>
                    <a:pt x="286" y="86"/>
                    <a:pt x="274" y="55"/>
                    <a:pt x="249" y="33"/>
                  </a:cubicBezTo>
                  <a:cubicBezTo>
                    <a:pt x="224" y="11"/>
                    <a:pt x="190" y="0"/>
                    <a:pt x="146" y="0"/>
                  </a:cubicBezTo>
                  <a:cubicBezTo>
                    <a:pt x="99" y="0"/>
                    <a:pt x="56" y="13"/>
                    <a:pt x="17" y="39"/>
                  </a:cubicBezTo>
                  <a:cubicBezTo>
                    <a:pt x="41" y="90"/>
                    <a:pt x="41" y="90"/>
                    <a:pt x="41" y="90"/>
                  </a:cubicBezTo>
                  <a:cubicBezTo>
                    <a:pt x="58" y="78"/>
                    <a:pt x="74" y="70"/>
                    <a:pt x="89" y="64"/>
                  </a:cubicBezTo>
                  <a:cubicBezTo>
                    <a:pt x="105" y="58"/>
                    <a:pt x="121" y="55"/>
                    <a:pt x="138" y="55"/>
                  </a:cubicBezTo>
                  <a:cubicBezTo>
                    <a:pt x="160" y="55"/>
                    <a:pt x="178" y="61"/>
                    <a:pt x="190" y="71"/>
                  </a:cubicBezTo>
                  <a:cubicBezTo>
                    <a:pt x="201" y="83"/>
                    <a:pt x="207" y="98"/>
                    <a:pt x="207" y="119"/>
                  </a:cubicBezTo>
                  <a:cubicBezTo>
                    <a:pt x="207" y="137"/>
                    <a:pt x="207" y="137"/>
                    <a:pt x="207" y="137"/>
                  </a:cubicBezTo>
                  <a:cubicBezTo>
                    <a:pt x="196" y="132"/>
                    <a:pt x="185" y="129"/>
                    <a:pt x="172" y="126"/>
                  </a:cubicBezTo>
                  <a:cubicBezTo>
                    <a:pt x="158" y="124"/>
                    <a:pt x="145" y="123"/>
                    <a:pt x="131" y="123"/>
                  </a:cubicBezTo>
                  <a:cubicBezTo>
                    <a:pt x="112" y="123"/>
                    <a:pt x="94" y="125"/>
                    <a:pt x="78" y="130"/>
                  </a:cubicBezTo>
                  <a:cubicBezTo>
                    <a:pt x="62" y="135"/>
                    <a:pt x="48" y="142"/>
                    <a:pt x="36" y="151"/>
                  </a:cubicBezTo>
                  <a:cubicBezTo>
                    <a:pt x="25" y="159"/>
                    <a:pt x="16" y="170"/>
                    <a:pt x="9" y="182"/>
                  </a:cubicBezTo>
                  <a:cubicBezTo>
                    <a:pt x="3" y="195"/>
                    <a:pt x="0" y="208"/>
                    <a:pt x="0" y="223"/>
                  </a:cubicBezTo>
                  <a:cubicBezTo>
                    <a:pt x="0" y="237"/>
                    <a:pt x="2" y="250"/>
                    <a:pt x="8" y="262"/>
                  </a:cubicBezTo>
                  <a:cubicBezTo>
                    <a:pt x="13" y="273"/>
                    <a:pt x="20" y="284"/>
                    <a:pt x="30" y="293"/>
                  </a:cubicBezTo>
                  <a:cubicBezTo>
                    <a:pt x="39" y="301"/>
                    <a:pt x="50" y="308"/>
                    <a:pt x="63" y="313"/>
                  </a:cubicBezTo>
                  <a:cubicBezTo>
                    <a:pt x="76" y="318"/>
                    <a:pt x="90" y="321"/>
                    <a:pt x="105" y="321"/>
                  </a:cubicBezTo>
                  <a:cubicBezTo>
                    <a:pt x="128" y="321"/>
                    <a:pt x="149" y="316"/>
                    <a:pt x="168" y="307"/>
                  </a:cubicBezTo>
                  <a:cubicBezTo>
                    <a:pt x="188" y="297"/>
                    <a:pt x="205" y="283"/>
                    <a:pt x="219" y="265"/>
                  </a:cubicBezTo>
                  <a:cubicBezTo>
                    <a:pt x="220" y="282"/>
                    <a:pt x="220" y="282"/>
                    <a:pt x="220" y="282"/>
                  </a:cubicBezTo>
                  <a:cubicBezTo>
                    <a:pt x="222" y="293"/>
                    <a:pt x="228" y="302"/>
                    <a:pt x="236" y="309"/>
                  </a:cubicBezTo>
                  <a:cubicBezTo>
                    <a:pt x="244" y="315"/>
                    <a:pt x="255" y="319"/>
                    <a:pt x="270" y="319"/>
                  </a:cubicBezTo>
                  <a:cubicBezTo>
                    <a:pt x="280" y="319"/>
                    <a:pt x="292" y="317"/>
                    <a:pt x="305" y="315"/>
                  </a:cubicBezTo>
                  <a:cubicBezTo>
                    <a:pt x="305" y="247"/>
                    <a:pt x="305" y="247"/>
                    <a:pt x="305" y="247"/>
                  </a:cubicBezTo>
                  <a:cubicBezTo>
                    <a:pt x="298" y="247"/>
                    <a:pt x="294" y="245"/>
                    <a:pt x="290" y="241"/>
                  </a:cubicBezTo>
                  <a:cubicBezTo>
                    <a:pt x="288" y="238"/>
                    <a:pt x="286" y="232"/>
                    <a:pt x="286" y="224"/>
                  </a:cubicBezTo>
                  <a:close/>
                  <a:moveTo>
                    <a:pt x="207" y="214"/>
                  </a:moveTo>
                  <a:cubicBezTo>
                    <a:pt x="207" y="223"/>
                    <a:pt x="202" y="230"/>
                    <a:pt x="194" y="237"/>
                  </a:cubicBezTo>
                  <a:cubicBezTo>
                    <a:pt x="187" y="245"/>
                    <a:pt x="178" y="251"/>
                    <a:pt x="166" y="256"/>
                  </a:cubicBezTo>
                  <a:cubicBezTo>
                    <a:pt x="154" y="261"/>
                    <a:pt x="141" y="263"/>
                    <a:pt x="128" y="263"/>
                  </a:cubicBezTo>
                  <a:cubicBezTo>
                    <a:pt x="113" y="263"/>
                    <a:pt x="100" y="258"/>
                    <a:pt x="90" y="249"/>
                  </a:cubicBezTo>
                  <a:cubicBezTo>
                    <a:pt x="80" y="241"/>
                    <a:pt x="74" y="229"/>
                    <a:pt x="74" y="216"/>
                  </a:cubicBezTo>
                  <a:cubicBezTo>
                    <a:pt x="74" y="202"/>
                    <a:pt x="81" y="190"/>
                    <a:pt x="94" y="181"/>
                  </a:cubicBezTo>
                  <a:cubicBezTo>
                    <a:pt x="107" y="172"/>
                    <a:pt x="124" y="167"/>
                    <a:pt x="144" y="167"/>
                  </a:cubicBezTo>
                  <a:cubicBezTo>
                    <a:pt x="154" y="167"/>
                    <a:pt x="165" y="168"/>
                    <a:pt x="176" y="170"/>
                  </a:cubicBezTo>
                  <a:cubicBezTo>
                    <a:pt x="187" y="173"/>
                    <a:pt x="198" y="175"/>
                    <a:pt x="207" y="179"/>
                  </a:cubicBezTo>
                  <a:lnTo>
                    <a:pt x="207" y="21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eeform 16">
              <a:extLst>
                <a:ext uri="{FF2B5EF4-FFF2-40B4-BE49-F238E27FC236}">
                  <a16:creationId xmlns:a16="http://schemas.microsoft.com/office/drawing/2014/main" id="{AB4CA97E-3E27-401D-8307-D16225DE7579}"/>
                </a:ext>
              </a:extLst>
            </p:cNvPr>
            <p:cNvSpPr>
              <a:spLocks noSelect="1"/>
            </p:cNvSpPr>
            <p:nvPr/>
          </p:nvSpPr>
          <p:spPr bwMode="auto">
            <a:xfrm>
              <a:off x="10536238" y="558800"/>
              <a:ext cx="158750" cy="423863"/>
            </a:xfrm>
            <a:custGeom>
              <a:avLst/>
              <a:gdLst>
                <a:gd name="T0" fmla="*/ 53 w 501"/>
                <a:gd name="T1" fmla="*/ 279 h 1333"/>
                <a:gd name="T2" fmla="*/ 222 w 501"/>
                <a:gd name="T3" fmla="*/ 279 h 1333"/>
                <a:gd name="T4" fmla="*/ 222 w 501"/>
                <a:gd name="T5" fmla="*/ 1289 h 1333"/>
                <a:gd name="T6" fmla="*/ 266 w 501"/>
                <a:gd name="T7" fmla="*/ 1333 h 1333"/>
                <a:gd name="T8" fmla="*/ 456 w 501"/>
                <a:gd name="T9" fmla="*/ 1333 h 1333"/>
                <a:gd name="T10" fmla="*/ 501 w 501"/>
                <a:gd name="T11" fmla="*/ 1289 h 1333"/>
                <a:gd name="T12" fmla="*/ 501 w 501"/>
                <a:gd name="T13" fmla="*/ 44 h 1333"/>
                <a:gd name="T14" fmla="*/ 456 w 501"/>
                <a:gd name="T15" fmla="*/ 0 h 1333"/>
                <a:gd name="T16" fmla="*/ 266 w 501"/>
                <a:gd name="T17" fmla="*/ 0 h 1333"/>
                <a:gd name="T18" fmla="*/ 266 w 501"/>
                <a:gd name="T19" fmla="*/ 0 h 1333"/>
                <a:gd name="T20" fmla="*/ 143 w 501"/>
                <a:gd name="T21" fmla="*/ 0 h 1333"/>
                <a:gd name="T22" fmla="*/ 77 w 501"/>
                <a:gd name="T23" fmla="*/ 46 h 1333"/>
                <a:gd name="T24" fmla="*/ 11 w 501"/>
                <a:gd name="T25" fmla="*/ 218 h 1333"/>
                <a:gd name="T26" fmla="*/ 53 w 501"/>
                <a:gd name="T27" fmla="*/ 279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1333">
                  <a:moveTo>
                    <a:pt x="53" y="279"/>
                  </a:moveTo>
                  <a:cubicBezTo>
                    <a:pt x="222" y="279"/>
                    <a:pt x="222" y="279"/>
                    <a:pt x="222" y="279"/>
                  </a:cubicBezTo>
                  <a:cubicBezTo>
                    <a:pt x="222" y="1289"/>
                    <a:pt x="222" y="1289"/>
                    <a:pt x="222" y="1289"/>
                  </a:cubicBezTo>
                  <a:cubicBezTo>
                    <a:pt x="222" y="1313"/>
                    <a:pt x="242" y="1333"/>
                    <a:pt x="266" y="1333"/>
                  </a:cubicBezTo>
                  <a:cubicBezTo>
                    <a:pt x="456" y="1333"/>
                    <a:pt x="456" y="1333"/>
                    <a:pt x="456" y="1333"/>
                  </a:cubicBezTo>
                  <a:cubicBezTo>
                    <a:pt x="481" y="1333"/>
                    <a:pt x="501" y="1313"/>
                    <a:pt x="501" y="1289"/>
                  </a:cubicBezTo>
                  <a:cubicBezTo>
                    <a:pt x="501" y="44"/>
                    <a:pt x="501" y="44"/>
                    <a:pt x="501" y="44"/>
                  </a:cubicBezTo>
                  <a:cubicBezTo>
                    <a:pt x="501" y="20"/>
                    <a:pt x="481" y="0"/>
                    <a:pt x="456" y="0"/>
                  </a:cubicBezTo>
                  <a:cubicBezTo>
                    <a:pt x="266" y="0"/>
                    <a:pt x="266" y="0"/>
                    <a:pt x="266" y="0"/>
                  </a:cubicBezTo>
                  <a:cubicBezTo>
                    <a:pt x="266" y="0"/>
                    <a:pt x="266" y="0"/>
                    <a:pt x="266" y="0"/>
                  </a:cubicBezTo>
                  <a:cubicBezTo>
                    <a:pt x="143" y="0"/>
                    <a:pt x="143" y="0"/>
                    <a:pt x="143" y="0"/>
                  </a:cubicBezTo>
                  <a:cubicBezTo>
                    <a:pt x="114" y="0"/>
                    <a:pt x="87" y="18"/>
                    <a:pt x="77" y="46"/>
                  </a:cubicBezTo>
                  <a:cubicBezTo>
                    <a:pt x="11" y="218"/>
                    <a:pt x="11" y="218"/>
                    <a:pt x="11" y="218"/>
                  </a:cubicBezTo>
                  <a:cubicBezTo>
                    <a:pt x="0" y="247"/>
                    <a:pt x="21" y="279"/>
                    <a:pt x="53" y="279"/>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17">
              <a:extLst>
                <a:ext uri="{FF2B5EF4-FFF2-40B4-BE49-F238E27FC236}">
                  <a16:creationId xmlns:a16="http://schemas.microsoft.com/office/drawing/2014/main" id="{3273F994-CF51-4D10-95D2-A98DEAD964ED}"/>
                </a:ext>
              </a:extLst>
            </p:cNvPr>
            <p:cNvSpPr>
              <a:spLocks noSelect="1"/>
            </p:cNvSpPr>
            <p:nvPr/>
          </p:nvSpPr>
          <p:spPr bwMode="auto">
            <a:xfrm>
              <a:off x="10753726" y="644525"/>
              <a:ext cx="341313" cy="338138"/>
            </a:xfrm>
            <a:custGeom>
              <a:avLst/>
              <a:gdLst>
                <a:gd name="T0" fmla="*/ 509 w 1074"/>
                <a:gd name="T1" fmla="*/ 1067 h 1067"/>
                <a:gd name="T2" fmla="*/ 534 w 1074"/>
                <a:gd name="T3" fmla="*/ 1067 h 1067"/>
                <a:gd name="T4" fmla="*/ 889 w 1074"/>
                <a:gd name="T5" fmla="*/ 930 h 1067"/>
                <a:gd name="T6" fmla="*/ 1061 w 1074"/>
                <a:gd name="T7" fmla="*/ 564 h 1067"/>
                <a:gd name="T8" fmla="*/ 558 w 1074"/>
                <a:gd name="T9" fmla="*/ 13 h 1067"/>
                <a:gd name="T10" fmla="*/ 7 w 1074"/>
                <a:gd name="T11" fmla="*/ 515 h 1067"/>
                <a:gd name="T12" fmla="*/ 144 w 1074"/>
                <a:gd name="T13" fmla="*/ 895 h 1067"/>
                <a:gd name="T14" fmla="*/ 509 w 1074"/>
                <a:gd name="T15" fmla="*/ 1067 h 1067"/>
                <a:gd name="T16" fmla="*/ 352 w 1074"/>
                <a:gd name="T17" fmla="*/ 341 h 1067"/>
                <a:gd name="T18" fmla="*/ 533 w 1074"/>
                <a:gd name="T19" fmla="*/ 271 h 1067"/>
                <a:gd name="T20" fmla="*/ 546 w 1074"/>
                <a:gd name="T21" fmla="*/ 271 h 1067"/>
                <a:gd name="T22" fmla="*/ 732 w 1074"/>
                <a:gd name="T23" fmla="*/ 359 h 1067"/>
                <a:gd name="T24" fmla="*/ 802 w 1074"/>
                <a:gd name="T25" fmla="*/ 552 h 1067"/>
                <a:gd name="T26" fmla="*/ 715 w 1074"/>
                <a:gd name="T27" fmla="*/ 738 h 1067"/>
                <a:gd name="T28" fmla="*/ 521 w 1074"/>
                <a:gd name="T29" fmla="*/ 808 h 1067"/>
                <a:gd name="T30" fmla="*/ 265 w 1074"/>
                <a:gd name="T31" fmla="*/ 527 h 1067"/>
                <a:gd name="T32" fmla="*/ 352 w 1074"/>
                <a:gd name="T33" fmla="*/ 34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067">
                  <a:moveTo>
                    <a:pt x="509" y="1067"/>
                  </a:moveTo>
                  <a:cubicBezTo>
                    <a:pt x="518" y="1067"/>
                    <a:pt x="526" y="1067"/>
                    <a:pt x="534" y="1067"/>
                  </a:cubicBezTo>
                  <a:cubicBezTo>
                    <a:pt x="666" y="1067"/>
                    <a:pt x="791" y="1019"/>
                    <a:pt x="889" y="930"/>
                  </a:cubicBezTo>
                  <a:cubicBezTo>
                    <a:pt x="993" y="835"/>
                    <a:pt x="1054" y="705"/>
                    <a:pt x="1061" y="564"/>
                  </a:cubicBezTo>
                  <a:cubicBezTo>
                    <a:pt x="1074" y="274"/>
                    <a:pt x="849" y="26"/>
                    <a:pt x="558" y="13"/>
                  </a:cubicBezTo>
                  <a:cubicBezTo>
                    <a:pt x="268" y="0"/>
                    <a:pt x="20" y="225"/>
                    <a:pt x="7" y="515"/>
                  </a:cubicBezTo>
                  <a:cubicBezTo>
                    <a:pt x="0" y="656"/>
                    <a:pt x="49" y="791"/>
                    <a:pt x="144" y="895"/>
                  </a:cubicBezTo>
                  <a:cubicBezTo>
                    <a:pt x="238" y="999"/>
                    <a:pt x="368" y="1060"/>
                    <a:pt x="509" y="1067"/>
                  </a:cubicBezTo>
                  <a:close/>
                  <a:moveTo>
                    <a:pt x="352" y="341"/>
                  </a:moveTo>
                  <a:cubicBezTo>
                    <a:pt x="402" y="296"/>
                    <a:pt x="466" y="271"/>
                    <a:pt x="533" y="271"/>
                  </a:cubicBezTo>
                  <a:cubicBezTo>
                    <a:pt x="538" y="271"/>
                    <a:pt x="542" y="271"/>
                    <a:pt x="546" y="271"/>
                  </a:cubicBezTo>
                  <a:cubicBezTo>
                    <a:pt x="618" y="275"/>
                    <a:pt x="684" y="306"/>
                    <a:pt x="732" y="359"/>
                  </a:cubicBezTo>
                  <a:cubicBezTo>
                    <a:pt x="781" y="412"/>
                    <a:pt x="806" y="480"/>
                    <a:pt x="802" y="552"/>
                  </a:cubicBezTo>
                  <a:cubicBezTo>
                    <a:pt x="799" y="624"/>
                    <a:pt x="768" y="690"/>
                    <a:pt x="715" y="738"/>
                  </a:cubicBezTo>
                  <a:cubicBezTo>
                    <a:pt x="662" y="787"/>
                    <a:pt x="593" y="812"/>
                    <a:pt x="521" y="808"/>
                  </a:cubicBezTo>
                  <a:cubicBezTo>
                    <a:pt x="373" y="802"/>
                    <a:pt x="258" y="676"/>
                    <a:pt x="265" y="527"/>
                  </a:cubicBezTo>
                  <a:cubicBezTo>
                    <a:pt x="268" y="456"/>
                    <a:pt x="300" y="390"/>
                    <a:pt x="352" y="341"/>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18">
              <a:extLst>
                <a:ext uri="{FF2B5EF4-FFF2-40B4-BE49-F238E27FC236}">
                  <a16:creationId xmlns:a16="http://schemas.microsoft.com/office/drawing/2014/main" id="{4A1D1810-4B15-4B55-B364-8F742671ADCD}"/>
                </a:ext>
              </a:extLst>
            </p:cNvPr>
            <p:cNvSpPr>
              <a:spLocks noSelect="1"/>
            </p:cNvSpPr>
            <p:nvPr/>
          </p:nvSpPr>
          <p:spPr bwMode="auto">
            <a:xfrm>
              <a:off x="10937876" y="1176338"/>
              <a:ext cx="50800" cy="100013"/>
            </a:xfrm>
            <a:custGeom>
              <a:avLst/>
              <a:gdLst>
                <a:gd name="T0" fmla="*/ 0 w 163"/>
                <a:gd name="T1" fmla="*/ 3 h 311"/>
                <a:gd name="T2" fmla="*/ 0 w 163"/>
                <a:gd name="T3" fmla="*/ 311 h 311"/>
                <a:gd name="T4" fmla="*/ 52 w 163"/>
                <a:gd name="T5" fmla="*/ 311 h 311"/>
                <a:gd name="T6" fmla="*/ 52 w 163"/>
                <a:gd name="T7" fmla="*/ 121 h 311"/>
                <a:gd name="T8" fmla="*/ 94 w 163"/>
                <a:gd name="T9" fmla="*/ 68 h 311"/>
                <a:gd name="T10" fmla="*/ 163 w 163"/>
                <a:gd name="T11" fmla="*/ 48 h 311"/>
                <a:gd name="T12" fmla="*/ 163 w 163"/>
                <a:gd name="T13" fmla="*/ 1 h 311"/>
                <a:gd name="T14" fmla="*/ 156 w 163"/>
                <a:gd name="T15" fmla="*/ 0 h 311"/>
                <a:gd name="T16" fmla="*/ 145 w 163"/>
                <a:gd name="T17" fmla="*/ 0 h 311"/>
                <a:gd name="T18" fmla="*/ 90 w 163"/>
                <a:gd name="T19" fmla="*/ 22 h 311"/>
                <a:gd name="T20" fmla="*/ 48 w 163"/>
                <a:gd name="T21" fmla="*/ 74 h 311"/>
                <a:gd name="T22" fmla="*/ 48 w 163"/>
                <a:gd name="T23" fmla="*/ 3 h 311"/>
                <a:gd name="T24" fmla="*/ 0 w 163"/>
                <a:gd name="T25" fmla="*/ 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311">
                  <a:moveTo>
                    <a:pt x="0" y="3"/>
                  </a:moveTo>
                  <a:cubicBezTo>
                    <a:pt x="0" y="311"/>
                    <a:pt x="0" y="311"/>
                    <a:pt x="0" y="311"/>
                  </a:cubicBezTo>
                  <a:cubicBezTo>
                    <a:pt x="52" y="311"/>
                    <a:pt x="52" y="311"/>
                    <a:pt x="52" y="311"/>
                  </a:cubicBezTo>
                  <a:cubicBezTo>
                    <a:pt x="52" y="121"/>
                    <a:pt x="52" y="121"/>
                    <a:pt x="52" y="121"/>
                  </a:cubicBezTo>
                  <a:cubicBezTo>
                    <a:pt x="60" y="98"/>
                    <a:pt x="74" y="81"/>
                    <a:pt x="94" y="68"/>
                  </a:cubicBezTo>
                  <a:cubicBezTo>
                    <a:pt x="114" y="56"/>
                    <a:pt x="137" y="49"/>
                    <a:pt x="163" y="48"/>
                  </a:cubicBezTo>
                  <a:cubicBezTo>
                    <a:pt x="163" y="1"/>
                    <a:pt x="163" y="1"/>
                    <a:pt x="163" y="1"/>
                  </a:cubicBezTo>
                  <a:cubicBezTo>
                    <a:pt x="161" y="0"/>
                    <a:pt x="158" y="0"/>
                    <a:pt x="156" y="0"/>
                  </a:cubicBezTo>
                  <a:cubicBezTo>
                    <a:pt x="145" y="0"/>
                    <a:pt x="145" y="0"/>
                    <a:pt x="145" y="0"/>
                  </a:cubicBezTo>
                  <a:cubicBezTo>
                    <a:pt x="126" y="2"/>
                    <a:pt x="107" y="9"/>
                    <a:pt x="90" y="22"/>
                  </a:cubicBezTo>
                  <a:cubicBezTo>
                    <a:pt x="73" y="36"/>
                    <a:pt x="59" y="53"/>
                    <a:pt x="48" y="74"/>
                  </a:cubicBezTo>
                  <a:cubicBezTo>
                    <a:pt x="48" y="3"/>
                    <a:pt x="48" y="3"/>
                    <a:pt x="48" y="3"/>
                  </a:cubicBezTo>
                  <a:lnTo>
                    <a:pt x="0" y="3"/>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19">
              <a:extLst>
                <a:ext uri="{FF2B5EF4-FFF2-40B4-BE49-F238E27FC236}">
                  <a16:creationId xmlns:a16="http://schemas.microsoft.com/office/drawing/2014/main" id="{E87A277A-5C95-4DD1-B5BE-83F7925BE34A}"/>
                </a:ext>
              </a:extLst>
            </p:cNvPr>
            <p:cNvSpPr>
              <a:spLocks noSelect="1"/>
            </p:cNvSpPr>
            <p:nvPr/>
          </p:nvSpPr>
          <p:spPr bwMode="auto">
            <a:xfrm>
              <a:off x="10421938" y="1176338"/>
              <a:ext cx="85725" cy="100013"/>
            </a:xfrm>
            <a:custGeom>
              <a:avLst/>
              <a:gdLst>
                <a:gd name="T0" fmla="*/ 215 w 267"/>
                <a:gd name="T1" fmla="*/ 314 h 314"/>
                <a:gd name="T2" fmla="*/ 267 w 267"/>
                <a:gd name="T3" fmla="*/ 314 h 314"/>
                <a:gd name="T4" fmla="*/ 267 w 267"/>
                <a:gd name="T5" fmla="*/ 130 h 314"/>
                <a:gd name="T6" fmla="*/ 263 w 267"/>
                <a:gd name="T7" fmla="*/ 78 h 314"/>
                <a:gd name="T8" fmla="*/ 248 w 267"/>
                <a:gd name="T9" fmla="*/ 37 h 314"/>
                <a:gd name="T10" fmla="*/ 219 w 267"/>
                <a:gd name="T11" fmla="*/ 10 h 314"/>
                <a:gd name="T12" fmla="*/ 175 w 267"/>
                <a:gd name="T13" fmla="*/ 0 h 314"/>
                <a:gd name="T14" fmla="*/ 100 w 267"/>
                <a:gd name="T15" fmla="*/ 20 h 314"/>
                <a:gd name="T16" fmla="*/ 47 w 267"/>
                <a:gd name="T17" fmla="*/ 72 h 314"/>
                <a:gd name="T18" fmla="*/ 47 w 267"/>
                <a:gd name="T19" fmla="*/ 6 h 314"/>
                <a:gd name="T20" fmla="*/ 0 w 267"/>
                <a:gd name="T21" fmla="*/ 6 h 314"/>
                <a:gd name="T22" fmla="*/ 0 w 267"/>
                <a:gd name="T23" fmla="*/ 314 h 314"/>
                <a:gd name="T24" fmla="*/ 52 w 267"/>
                <a:gd name="T25" fmla="*/ 314 h 314"/>
                <a:gd name="T26" fmla="*/ 52 w 267"/>
                <a:gd name="T27" fmla="*/ 128 h 314"/>
                <a:gd name="T28" fmla="*/ 68 w 267"/>
                <a:gd name="T29" fmla="*/ 95 h 314"/>
                <a:gd name="T30" fmla="*/ 92 w 267"/>
                <a:gd name="T31" fmla="*/ 70 h 314"/>
                <a:gd name="T32" fmla="*/ 123 w 267"/>
                <a:gd name="T33" fmla="*/ 53 h 314"/>
                <a:gd name="T34" fmla="*/ 154 w 267"/>
                <a:gd name="T35" fmla="*/ 47 h 314"/>
                <a:gd name="T36" fmla="*/ 200 w 267"/>
                <a:gd name="T37" fmla="*/ 69 h 314"/>
                <a:gd name="T38" fmla="*/ 215 w 267"/>
                <a:gd name="T39" fmla="*/ 141 h 314"/>
                <a:gd name="T40" fmla="*/ 215 w 267"/>
                <a:gd name="T4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7" h="314">
                  <a:moveTo>
                    <a:pt x="215" y="314"/>
                  </a:moveTo>
                  <a:cubicBezTo>
                    <a:pt x="267" y="314"/>
                    <a:pt x="267" y="314"/>
                    <a:pt x="267" y="314"/>
                  </a:cubicBezTo>
                  <a:cubicBezTo>
                    <a:pt x="267" y="130"/>
                    <a:pt x="267" y="130"/>
                    <a:pt x="267" y="130"/>
                  </a:cubicBezTo>
                  <a:cubicBezTo>
                    <a:pt x="267" y="111"/>
                    <a:pt x="266" y="94"/>
                    <a:pt x="263" y="78"/>
                  </a:cubicBezTo>
                  <a:cubicBezTo>
                    <a:pt x="260" y="63"/>
                    <a:pt x="255" y="49"/>
                    <a:pt x="248" y="37"/>
                  </a:cubicBezTo>
                  <a:cubicBezTo>
                    <a:pt x="241" y="26"/>
                    <a:pt x="231" y="17"/>
                    <a:pt x="219" y="10"/>
                  </a:cubicBezTo>
                  <a:cubicBezTo>
                    <a:pt x="208" y="4"/>
                    <a:pt x="193" y="0"/>
                    <a:pt x="175" y="0"/>
                  </a:cubicBezTo>
                  <a:cubicBezTo>
                    <a:pt x="148" y="0"/>
                    <a:pt x="123" y="7"/>
                    <a:pt x="100" y="20"/>
                  </a:cubicBezTo>
                  <a:cubicBezTo>
                    <a:pt x="77" y="33"/>
                    <a:pt x="59" y="50"/>
                    <a:pt x="47" y="72"/>
                  </a:cubicBezTo>
                  <a:cubicBezTo>
                    <a:pt x="47" y="6"/>
                    <a:pt x="47" y="6"/>
                    <a:pt x="47" y="6"/>
                  </a:cubicBezTo>
                  <a:cubicBezTo>
                    <a:pt x="0" y="6"/>
                    <a:pt x="0" y="6"/>
                    <a:pt x="0" y="6"/>
                  </a:cubicBezTo>
                  <a:cubicBezTo>
                    <a:pt x="0" y="314"/>
                    <a:pt x="0" y="314"/>
                    <a:pt x="0" y="314"/>
                  </a:cubicBezTo>
                  <a:cubicBezTo>
                    <a:pt x="52" y="314"/>
                    <a:pt x="52" y="314"/>
                    <a:pt x="52" y="314"/>
                  </a:cubicBezTo>
                  <a:cubicBezTo>
                    <a:pt x="52" y="128"/>
                    <a:pt x="52" y="128"/>
                    <a:pt x="52" y="128"/>
                  </a:cubicBezTo>
                  <a:cubicBezTo>
                    <a:pt x="55" y="116"/>
                    <a:pt x="61" y="105"/>
                    <a:pt x="68" y="95"/>
                  </a:cubicBezTo>
                  <a:cubicBezTo>
                    <a:pt x="75" y="86"/>
                    <a:pt x="83" y="77"/>
                    <a:pt x="92" y="70"/>
                  </a:cubicBezTo>
                  <a:cubicBezTo>
                    <a:pt x="102" y="63"/>
                    <a:pt x="112" y="57"/>
                    <a:pt x="123" y="53"/>
                  </a:cubicBezTo>
                  <a:cubicBezTo>
                    <a:pt x="133" y="49"/>
                    <a:pt x="144" y="47"/>
                    <a:pt x="154" y="47"/>
                  </a:cubicBezTo>
                  <a:cubicBezTo>
                    <a:pt x="175" y="47"/>
                    <a:pt x="190" y="54"/>
                    <a:pt x="200" y="69"/>
                  </a:cubicBezTo>
                  <a:cubicBezTo>
                    <a:pt x="210" y="84"/>
                    <a:pt x="215" y="108"/>
                    <a:pt x="215" y="141"/>
                  </a:cubicBezTo>
                  <a:lnTo>
                    <a:pt x="215" y="31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20">
              <a:extLst>
                <a:ext uri="{FF2B5EF4-FFF2-40B4-BE49-F238E27FC236}">
                  <a16:creationId xmlns:a16="http://schemas.microsoft.com/office/drawing/2014/main" id="{901A9275-F8BD-46FC-BC0A-0108E725857C}"/>
                </a:ext>
              </a:extLst>
            </p:cNvPr>
            <p:cNvSpPr>
              <a:spLocks noSelect="1"/>
            </p:cNvSpPr>
            <p:nvPr/>
          </p:nvSpPr>
          <p:spPr bwMode="auto">
            <a:xfrm>
              <a:off x="10420351" y="1368425"/>
              <a:ext cx="58738" cy="100013"/>
            </a:xfrm>
            <a:custGeom>
              <a:avLst/>
              <a:gdLst>
                <a:gd name="T0" fmla="*/ 169 w 185"/>
                <a:gd name="T1" fmla="*/ 0 h 314"/>
                <a:gd name="T2" fmla="*/ 143 w 185"/>
                <a:gd name="T3" fmla="*/ 5 h 314"/>
                <a:gd name="T4" fmla="*/ 117 w 185"/>
                <a:gd name="T5" fmla="*/ 20 h 314"/>
                <a:gd name="T6" fmla="*/ 93 w 185"/>
                <a:gd name="T7" fmla="*/ 42 h 314"/>
                <a:gd name="T8" fmla="*/ 73 w 185"/>
                <a:gd name="T9" fmla="*/ 70 h 314"/>
                <a:gd name="T10" fmla="*/ 73 w 185"/>
                <a:gd name="T11" fmla="*/ 4 h 314"/>
                <a:gd name="T12" fmla="*/ 0 w 185"/>
                <a:gd name="T13" fmla="*/ 4 h 314"/>
                <a:gd name="T14" fmla="*/ 0 w 185"/>
                <a:gd name="T15" fmla="*/ 314 h 314"/>
                <a:gd name="T16" fmla="*/ 80 w 185"/>
                <a:gd name="T17" fmla="*/ 314 h 314"/>
                <a:gd name="T18" fmla="*/ 80 w 185"/>
                <a:gd name="T19" fmla="*/ 127 h 314"/>
                <a:gd name="T20" fmla="*/ 120 w 185"/>
                <a:gd name="T21" fmla="*/ 87 h 314"/>
                <a:gd name="T22" fmla="*/ 185 w 185"/>
                <a:gd name="T23" fmla="*/ 73 h 314"/>
                <a:gd name="T24" fmla="*/ 185 w 185"/>
                <a:gd name="T25" fmla="*/ 1 h 314"/>
                <a:gd name="T26" fmla="*/ 179 w 185"/>
                <a:gd name="T27" fmla="*/ 0 h 314"/>
                <a:gd name="T28" fmla="*/ 169 w 185"/>
                <a:gd name="T2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314">
                  <a:moveTo>
                    <a:pt x="169" y="0"/>
                  </a:moveTo>
                  <a:cubicBezTo>
                    <a:pt x="160" y="0"/>
                    <a:pt x="152" y="2"/>
                    <a:pt x="143" y="5"/>
                  </a:cubicBezTo>
                  <a:cubicBezTo>
                    <a:pt x="134" y="8"/>
                    <a:pt x="125" y="13"/>
                    <a:pt x="117" y="20"/>
                  </a:cubicBezTo>
                  <a:cubicBezTo>
                    <a:pt x="108" y="26"/>
                    <a:pt x="100" y="33"/>
                    <a:pt x="93" y="42"/>
                  </a:cubicBezTo>
                  <a:cubicBezTo>
                    <a:pt x="85" y="50"/>
                    <a:pt x="79" y="60"/>
                    <a:pt x="73" y="70"/>
                  </a:cubicBezTo>
                  <a:cubicBezTo>
                    <a:pt x="73" y="4"/>
                    <a:pt x="73" y="4"/>
                    <a:pt x="73" y="4"/>
                  </a:cubicBezTo>
                  <a:cubicBezTo>
                    <a:pt x="0" y="4"/>
                    <a:pt x="0" y="4"/>
                    <a:pt x="0" y="4"/>
                  </a:cubicBezTo>
                  <a:cubicBezTo>
                    <a:pt x="0" y="314"/>
                    <a:pt x="0" y="314"/>
                    <a:pt x="0" y="314"/>
                  </a:cubicBezTo>
                  <a:cubicBezTo>
                    <a:pt x="80" y="314"/>
                    <a:pt x="80" y="314"/>
                    <a:pt x="80" y="314"/>
                  </a:cubicBezTo>
                  <a:cubicBezTo>
                    <a:pt x="80" y="127"/>
                    <a:pt x="80" y="127"/>
                    <a:pt x="80" y="127"/>
                  </a:cubicBezTo>
                  <a:cubicBezTo>
                    <a:pt x="88" y="109"/>
                    <a:pt x="101" y="96"/>
                    <a:pt x="120" y="87"/>
                  </a:cubicBezTo>
                  <a:cubicBezTo>
                    <a:pt x="139" y="78"/>
                    <a:pt x="161" y="73"/>
                    <a:pt x="185" y="73"/>
                  </a:cubicBezTo>
                  <a:cubicBezTo>
                    <a:pt x="185" y="1"/>
                    <a:pt x="185" y="1"/>
                    <a:pt x="185" y="1"/>
                  </a:cubicBezTo>
                  <a:cubicBezTo>
                    <a:pt x="183" y="0"/>
                    <a:pt x="181" y="0"/>
                    <a:pt x="179" y="0"/>
                  </a:cubicBezTo>
                  <a:lnTo>
                    <a:pt x="169" y="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21">
              <a:extLst>
                <a:ext uri="{FF2B5EF4-FFF2-40B4-BE49-F238E27FC236}">
                  <a16:creationId xmlns:a16="http://schemas.microsoft.com/office/drawing/2014/main" id="{E50AFE3F-757D-4DB8-B224-21D34A06206D}"/>
                </a:ext>
              </a:extLst>
            </p:cNvPr>
            <p:cNvSpPr>
              <a:spLocks noSelect="1"/>
            </p:cNvSpPr>
            <p:nvPr/>
          </p:nvSpPr>
          <p:spPr bwMode="auto">
            <a:xfrm>
              <a:off x="11598276" y="1368425"/>
              <a:ext cx="58738" cy="100013"/>
            </a:xfrm>
            <a:custGeom>
              <a:avLst/>
              <a:gdLst>
                <a:gd name="T0" fmla="*/ 169 w 185"/>
                <a:gd name="T1" fmla="*/ 0 h 314"/>
                <a:gd name="T2" fmla="*/ 143 w 185"/>
                <a:gd name="T3" fmla="*/ 5 h 314"/>
                <a:gd name="T4" fmla="*/ 117 w 185"/>
                <a:gd name="T5" fmla="*/ 20 h 314"/>
                <a:gd name="T6" fmla="*/ 92 w 185"/>
                <a:gd name="T7" fmla="*/ 42 h 314"/>
                <a:gd name="T8" fmla="*/ 73 w 185"/>
                <a:gd name="T9" fmla="*/ 70 h 314"/>
                <a:gd name="T10" fmla="*/ 73 w 185"/>
                <a:gd name="T11" fmla="*/ 4 h 314"/>
                <a:gd name="T12" fmla="*/ 0 w 185"/>
                <a:gd name="T13" fmla="*/ 4 h 314"/>
                <a:gd name="T14" fmla="*/ 0 w 185"/>
                <a:gd name="T15" fmla="*/ 314 h 314"/>
                <a:gd name="T16" fmla="*/ 79 w 185"/>
                <a:gd name="T17" fmla="*/ 314 h 314"/>
                <a:gd name="T18" fmla="*/ 79 w 185"/>
                <a:gd name="T19" fmla="*/ 127 h 314"/>
                <a:gd name="T20" fmla="*/ 120 w 185"/>
                <a:gd name="T21" fmla="*/ 87 h 314"/>
                <a:gd name="T22" fmla="*/ 185 w 185"/>
                <a:gd name="T23" fmla="*/ 73 h 314"/>
                <a:gd name="T24" fmla="*/ 185 w 185"/>
                <a:gd name="T25" fmla="*/ 1 h 314"/>
                <a:gd name="T26" fmla="*/ 178 w 185"/>
                <a:gd name="T27" fmla="*/ 0 h 314"/>
                <a:gd name="T28" fmla="*/ 169 w 185"/>
                <a:gd name="T2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314">
                  <a:moveTo>
                    <a:pt x="169" y="0"/>
                  </a:moveTo>
                  <a:cubicBezTo>
                    <a:pt x="160" y="0"/>
                    <a:pt x="152" y="2"/>
                    <a:pt x="143" y="5"/>
                  </a:cubicBezTo>
                  <a:cubicBezTo>
                    <a:pt x="134" y="8"/>
                    <a:pt x="125" y="13"/>
                    <a:pt x="117" y="20"/>
                  </a:cubicBezTo>
                  <a:cubicBezTo>
                    <a:pt x="108" y="26"/>
                    <a:pt x="100" y="33"/>
                    <a:pt x="92" y="42"/>
                  </a:cubicBezTo>
                  <a:cubicBezTo>
                    <a:pt x="85" y="50"/>
                    <a:pt x="78" y="60"/>
                    <a:pt x="73" y="70"/>
                  </a:cubicBezTo>
                  <a:cubicBezTo>
                    <a:pt x="73" y="4"/>
                    <a:pt x="73" y="4"/>
                    <a:pt x="73" y="4"/>
                  </a:cubicBezTo>
                  <a:cubicBezTo>
                    <a:pt x="0" y="4"/>
                    <a:pt x="0" y="4"/>
                    <a:pt x="0" y="4"/>
                  </a:cubicBezTo>
                  <a:cubicBezTo>
                    <a:pt x="0" y="314"/>
                    <a:pt x="0" y="314"/>
                    <a:pt x="0" y="314"/>
                  </a:cubicBezTo>
                  <a:cubicBezTo>
                    <a:pt x="79" y="314"/>
                    <a:pt x="79" y="314"/>
                    <a:pt x="79" y="314"/>
                  </a:cubicBezTo>
                  <a:cubicBezTo>
                    <a:pt x="79" y="127"/>
                    <a:pt x="79" y="127"/>
                    <a:pt x="79" y="127"/>
                  </a:cubicBezTo>
                  <a:cubicBezTo>
                    <a:pt x="88" y="109"/>
                    <a:pt x="101" y="96"/>
                    <a:pt x="120" y="87"/>
                  </a:cubicBezTo>
                  <a:cubicBezTo>
                    <a:pt x="139" y="78"/>
                    <a:pt x="161" y="73"/>
                    <a:pt x="185" y="73"/>
                  </a:cubicBezTo>
                  <a:cubicBezTo>
                    <a:pt x="185" y="1"/>
                    <a:pt x="185" y="1"/>
                    <a:pt x="185" y="1"/>
                  </a:cubicBezTo>
                  <a:cubicBezTo>
                    <a:pt x="183" y="0"/>
                    <a:pt x="181" y="0"/>
                    <a:pt x="178" y="0"/>
                  </a:cubicBezTo>
                  <a:lnTo>
                    <a:pt x="169" y="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Rectangle 22">
              <a:extLst>
                <a:ext uri="{FF2B5EF4-FFF2-40B4-BE49-F238E27FC236}">
                  <a16:creationId xmlns:a16="http://schemas.microsoft.com/office/drawing/2014/main" id="{D9EA95CE-5A27-4A79-BC51-1BB05D5550B7}"/>
                </a:ext>
              </a:extLst>
            </p:cNvPr>
            <p:cNvSpPr>
              <a:spLocks noSelect="1" noChangeArrowheads="1"/>
            </p:cNvSpPr>
            <p:nvPr/>
          </p:nvSpPr>
          <p:spPr bwMode="auto">
            <a:xfrm>
              <a:off x="11312526" y="1370013"/>
              <a:ext cx="25400" cy="98425"/>
            </a:xfrm>
            <a:prstGeom prst="rect">
              <a:avLst/>
            </a:prstGeom>
            <a:solidFill>
              <a:srgbClr val="1D3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23">
              <a:extLst>
                <a:ext uri="{FF2B5EF4-FFF2-40B4-BE49-F238E27FC236}">
                  <a16:creationId xmlns:a16="http://schemas.microsoft.com/office/drawing/2014/main" id="{8E1C9C2C-3922-4CCC-8A01-68A424D56A9B}"/>
                </a:ext>
              </a:extLst>
            </p:cNvPr>
            <p:cNvSpPr>
              <a:spLocks noSelect="1"/>
            </p:cNvSpPr>
            <p:nvPr/>
          </p:nvSpPr>
          <p:spPr bwMode="auto">
            <a:xfrm>
              <a:off x="11306176" y="1176338"/>
              <a:ext cx="98425" cy="101600"/>
            </a:xfrm>
            <a:custGeom>
              <a:avLst/>
              <a:gdLst>
                <a:gd name="T0" fmla="*/ 268 w 311"/>
                <a:gd name="T1" fmla="*/ 272 h 320"/>
                <a:gd name="T2" fmla="*/ 300 w 311"/>
                <a:gd name="T3" fmla="*/ 221 h 320"/>
                <a:gd name="T4" fmla="*/ 311 w 311"/>
                <a:gd name="T5" fmla="*/ 160 h 320"/>
                <a:gd name="T6" fmla="*/ 299 w 311"/>
                <a:gd name="T7" fmla="*/ 99 h 320"/>
                <a:gd name="T8" fmla="*/ 268 w 311"/>
                <a:gd name="T9" fmla="*/ 48 h 320"/>
                <a:gd name="T10" fmla="*/ 218 w 311"/>
                <a:gd name="T11" fmla="*/ 13 h 320"/>
                <a:gd name="T12" fmla="*/ 155 w 311"/>
                <a:gd name="T13" fmla="*/ 0 h 320"/>
                <a:gd name="T14" fmla="*/ 92 w 311"/>
                <a:gd name="T15" fmla="*/ 13 h 320"/>
                <a:gd name="T16" fmla="*/ 43 w 311"/>
                <a:gd name="T17" fmla="*/ 48 h 320"/>
                <a:gd name="T18" fmla="*/ 11 w 311"/>
                <a:gd name="T19" fmla="*/ 99 h 320"/>
                <a:gd name="T20" fmla="*/ 0 w 311"/>
                <a:gd name="T21" fmla="*/ 160 h 320"/>
                <a:gd name="T22" fmla="*/ 11 w 311"/>
                <a:gd name="T23" fmla="*/ 221 h 320"/>
                <a:gd name="T24" fmla="*/ 43 w 311"/>
                <a:gd name="T25" fmla="*/ 272 h 320"/>
                <a:gd name="T26" fmla="*/ 92 w 311"/>
                <a:gd name="T27" fmla="*/ 307 h 320"/>
                <a:gd name="T28" fmla="*/ 155 w 311"/>
                <a:gd name="T29" fmla="*/ 320 h 320"/>
                <a:gd name="T30" fmla="*/ 219 w 311"/>
                <a:gd name="T31" fmla="*/ 307 h 320"/>
                <a:gd name="T32" fmla="*/ 268 w 311"/>
                <a:gd name="T33" fmla="*/ 272 h 320"/>
                <a:gd name="T34" fmla="*/ 155 w 311"/>
                <a:gd name="T35" fmla="*/ 275 h 320"/>
                <a:gd name="T36" fmla="*/ 115 w 311"/>
                <a:gd name="T37" fmla="*/ 266 h 320"/>
                <a:gd name="T38" fmla="*/ 83 w 311"/>
                <a:gd name="T39" fmla="*/ 242 h 320"/>
                <a:gd name="T40" fmla="*/ 61 w 311"/>
                <a:gd name="T41" fmla="*/ 206 h 320"/>
                <a:gd name="T42" fmla="*/ 53 w 311"/>
                <a:gd name="T43" fmla="*/ 161 h 320"/>
                <a:gd name="T44" fmla="*/ 61 w 311"/>
                <a:gd name="T45" fmla="*/ 116 h 320"/>
                <a:gd name="T46" fmla="*/ 83 w 311"/>
                <a:gd name="T47" fmla="*/ 79 h 320"/>
                <a:gd name="T48" fmla="*/ 115 w 311"/>
                <a:gd name="T49" fmla="*/ 54 h 320"/>
                <a:gd name="T50" fmla="*/ 155 w 311"/>
                <a:gd name="T51" fmla="*/ 45 h 320"/>
                <a:gd name="T52" fmla="*/ 195 w 311"/>
                <a:gd name="T53" fmla="*/ 54 h 320"/>
                <a:gd name="T54" fmla="*/ 228 w 311"/>
                <a:gd name="T55" fmla="*/ 78 h 320"/>
                <a:gd name="T56" fmla="*/ 250 w 311"/>
                <a:gd name="T57" fmla="*/ 115 h 320"/>
                <a:gd name="T58" fmla="*/ 258 w 311"/>
                <a:gd name="T59" fmla="*/ 160 h 320"/>
                <a:gd name="T60" fmla="*/ 250 w 311"/>
                <a:gd name="T61" fmla="*/ 205 h 320"/>
                <a:gd name="T62" fmla="*/ 228 w 311"/>
                <a:gd name="T63" fmla="*/ 242 h 320"/>
                <a:gd name="T64" fmla="*/ 195 w 311"/>
                <a:gd name="T65" fmla="*/ 266 h 320"/>
                <a:gd name="T66" fmla="*/ 155 w 311"/>
                <a:gd name="T67" fmla="*/ 27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320">
                  <a:moveTo>
                    <a:pt x="268" y="272"/>
                  </a:moveTo>
                  <a:cubicBezTo>
                    <a:pt x="282" y="258"/>
                    <a:pt x="292" y="240"/>
                    <a:pt x="300" y="221"/>
                  </a:cubicBezTo>
                  <a:cubicBezTo>
                    <a:pt x="307" y="202"/>
                    <a:pt x="311" y="182"/>
                    <a:pt x="311" y="160"/>
                  </a:cubicBezTo>
                  <a:cubicBezTo>
                    <a:pt x="311" y="139"/>
                    <a:pt x="307" y="118"/>
                    <a:pt x="299" y="99"/>
                  </a:cubicBezTo>
                  <a:cubicBezTo>
                    <a:pt x="292" y="80"/>
                    <a:pt x="281" y="63"/>
                    <a:pt x="268" y="48"/>
                  </a:cubicBezTo>
                  <a:cubicBezTo>
                    <a:pt x="254" y="34"/>
                    <a:pt x="237" y="22"/>
                    <a:pt x="218" y="13"/>
                  </a:cubicBezTo>
                  <a:cubicBezTo>
                    <a:pt x="199" y="5"/>
                    <a:pt x="178" y="0"/>
                    <a:pt x="155" y="0"/>
                  </a:cubicBezTo>
                  <a:cubicBezTo>
                    <a:pt x="132" y="0"/>
                    <a:pt x="111" y="5"/>
                    <a:pt x="92" y="13"/>
                  </a:cubicBezTo>
                  <a:cubicBezTo>
                    <a:pt x="73" y="22"/>
                    <a:pt x="57" y="34"/>
                    <a:pt x="43" y="48"/>
                  </a:cubicBezTo>
                  <a:cubicBezTo>
                    <a:pt x="30" y="63"/>
                    <a:pt x="19" y="80"/>
                    <a:pt x="11" y="99"/>
                  </a:cubicBezTo>
                  <a:cubicBezTo>
                    <a:pt x="4" y="118"/>
                    <a:pt x="0" y="139"/>
                    <a:pt x="0" y="160"/>
                  </a:cubicBezTo>
                  <a:cubicBezTo>
                    <a:pt x="0" y="182"/>
                    <a:pt x="3" y="202"/>
                    <a:pt x="11" y="221"/>
                  </a:cubicBezTo>
                  <a:cubicBezTo>
                    <a:pt x="19" y="240"/>
                    <a:pt x="29" y="258"/>
                    <a:pt x="43" y="272"/>
                  </a:cubicBezTo>
                  <a:cubicBezTo>
                    <a:pt x="56" y="286"/>
                    <a:pt x="73" y="298"/>
                    <a:pt x="92" y="307"/>
                  </a:cubicBezTo>
                  <a:cubicBezTo>
                    <a:pt x="111" y="316"/>
                    <a:pt x="132" y="320"/>
                    <a:pt x="155" y="320"/>
                  </a:cubicBezTo>
                  <a:cubicBezTo>
                    <a:pt x="178" y="320"/>
                    <a:pt x="199" y="316"/>
                    <a:pt x="219" y="307"/>
                  </a:cubicBezTo>
                  <a:cubicBezTo>
                    <a:pt x="238" y="298"/>
                    <a:pt x="254" y="286"/>
                    <a:pt x="268" y="272"/>
                  </a:cubicBezTo>
                  <a:close/>
                  <a:moveTo>
                    <a:pt x="155" y="275"/>
                  </a:moveTo>
                  <a:cubicBezTo>
                    <a:pt x="141" y="275"/>
                    <a:pt x="128" y="272"/>
                    <a:pt x="115" y="266"/>
                  </a:cubicBezTo>
                  <a:cubicBezTo>
                    <a:pt x="103" y="260"/>
                    <a:pt x="92" y="252"/>
                    <a:pt x="83" y="242"/>
                  </a:cubicBezTo>
                  <a:cubicBezTo>
                    <a:pt x="73" y="232"/>
                    <a:pt x="66" y="220"/>
                    <a:pt x="61" y="206"/>
                  </a:cubicBezTo>
                  <a:cubicBezTo>
                    <a:pt x="56" y="192"/>
                    <a:pt x="53" y="177"/>
                    <a:pt x="53" y="161"/>
                  </a:cubicBezTo>
                  <a:cubicBezTo>
                    <a:pt x="53" y="145"/>
                    <a:pt x="56" y="130"/>
                    <a:pt x="61" y="116"/>
                  </a:cubicBezTo>
                  <a:cubicBezTo>
                    <a:pt x="66" y="102"/>
                    <a:pt x="73" y="90"/>
                    <a:pt x="83" y="79"/>
                  </a:cubicBezTo>
                  <a:cubicBezTo>
                    <a:pt x="92" y="69"/>
                    <a:pt x="103" y="60"/>
                    <a:pt x="115" y="54"/>
                  </a:cubicBezTo>
                  <a:cubicBezTo>
                    <a:pt x="128" y="48"/>
                    <a:pt x="141" y="45"/>
                    <a:pt x="155" y="45"/>
                  </a:cubicBezTo>
                  <a:cubicBezTo>
                    <a:pt x="169" y="45"/>
                    <a:pt x="183" y="48"/>
                    <a:pt x="195" y="54"/>
                  </a:cubicBezTo>
                  <a:cubicBezTo>
                    <a:pt x="207" y="60"/>
                    <a:pt x="218" y="68"/>
                    <a:pt x="228" y="78"/>
                  </a:cubicBezTo>
                  <a:cubicBezTo>
                    <a:pt x="237" y="89"/>
                    <a:pt x="245" y="101"/>
                    <a:pt x="250" y="115"/>
                  </a:cubicBezTo>
                  <a:cubicBezTo>
                    <a:pt x="255" y="129"/>
                    <a:pt x="258" y="144"/>
                    <a:pt x="258" y="160"/>
                  </a:cubicBezTo>
                  <a:cubicBezTo>
                    <a:pt x="258" y="176"/>
                    <a:pt x="255" y="191"/>
                    <a:pt x="250" y="205"/>
                  </a:cubicBezTo>
                  <a:cubicBezTo>
                    <a:pt x="245" y="219"/>
                    <a:pt x="237" y="231"/>
                    <a:pt x="228" y="242"/>
                  </a:cubicBezTo>
                  <a:cubicBezTo>
                    <a:pt x="218" y="252"/>
                    <a:pt x="207" y="260"/>
                    <a:pt x="195" y="266"/>
                  </a:cubicBezTo>
                  <a:cubicBezTo>
                    <a:pt x="183" y="272"/>
                    <a:pt x="169" y="275"/>
                    <a:pt x="155" y="27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Rectangle 24">
              <a:extLst>
                <a:ext uri="{FF2B5EF4-FFF2-40B4-BE49-F238E27FC236}">
                  <a16:creationId xmlns:a16="http://schemas.microsoft.com/office/drawing/2014/main" id="{E92EC9D9-77FF-4F98-B666-2A351E0D0F7E}"/>
                </a:ext>
              </a:extLst>
            </p:cNvPr>
            <p:cNvSpPr>
              <a:spLocks noSelect="1" noChangeArrowheads="1"/>
            </p:cNvSpPr>
            <p:nvPr/>
          </p:nvSpPr>
          <p:spPr bwMode="auto">
            <a:xfrm>
              <a:off x="11312526" y="1331913"/>
              <a:ext cx="25400" cy="23813"/>
            </a:xfrm>
            <a:prstGeom prst="rect">
              <a:avLst/>
            </a:prstGeom>
            <a:solidFill>
              <a:srgbClr val="1D3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8" name="Freeform 25">
              <a:extLst>
                <a:ext uri="{FF2B5EF4-FFF2-40B4-BE49-F238E27FC236}">
                  <a16:creationId xmlns:a16="http://schemas.microsoft.com/office/drawing/2014/main" id="{71562C61-511A-4F94-973D-35BE6596C4AA}"/>
                </a:ext>
              </a:extLst>
            </p:cNvPr>
            <p:cNvSpPr>
              <a:spLocks noSelect="1"/>
            </p:cNvSpPr>
            <p:nvPr/>
          </p:nvSpPr>
          <p:spPr bwMode="auto">
            <a:xfrm>
              <a:off x="11191876" y="1368425"/>
              <a:ext cx="103188" cy="101600"/>
            </a:xfrm>
            <a:custGeom>
              <a:avLst/>
              <a:gdLst>
                <a:gd name="T0" fmla="*/ 282 w 325"/>
                <a:gd name="T1" fmla="*/ 48 h 321"/>
                <a:gd name="T2" fmla="*/ 231 w 325"/>
                <a:gd name="T3" fmla="*/ 13 h 321"/>
                <a:gd name="T4" fmla="*/ 164 w 325"/>
                <a:gd name="T5" fmla="*/ 0 h 321"/>
                <a:gd name="T6" fmla="*/ 95 w 325"/>
                <a:gd name="T7" fmla="*/ 13 h 321"/>
                <a:gd name="T8" fmla="*/ 44 w 325"/>
                <a:gd name="T9" fmla="*/ 48 h 321"/>
                <a:gd name="T10" fmla="*/ 11 w 325"/>
                <a:gd name="T11" fmla="*/ 99 h 321"/>
                <a:gd name="T12" fmla="*/ 0 w 325"/>
                <a:gd name="T13" fmla="*/ 162 h 321"/>
                <a:gd name="T14" fmla="*/ 11 w 325"/>
                <a:gd name="T15" fmla="*/ 223 h 321"/>
                <a:gd name="T16" fmla="*/ 44 w 325"/>
                <a:gd name="T17" fmla="*/ 273 h 321"/>
                <a:gd name="T18" fmla="*/ 96 w 325"/>
                <a:gd name="T19" fmla="*/ 308 h 321"/>
                <a:gd name="T20" fmla="*/ 163 w 325"/>
                <a:gd name="T21" fmla="*/ 321 h 321"/>
                <a:gd name="T22" fmla="*/ 253 w 325"/>
                <a:gd name="T23" fmla="*/ 298 h 321"/>
                <a:gd name="T24" fmla="*/ 307 w 325"/>
                <a:gd name="T25" fmla="*/ 240 h 321"/>
                <a:gd name="T26" fmla="*/ 239 w 325"/>
                <a:gd name="T27" fmla="*/ 221 h 321"/>
                <a:gd name="T28" fmla="*/ 211 w 325"/>
                <a:gd name="T29" fmla="*/ 251 h 321"/>
                <a:gd name="T30" fmla="*/ 166 w 325"/>
                <a:gd name="T31" fmla="*/ 263 h 321"/>
                <a:gd name="T32" fmla="*/ 137 w 325"/>
                <a:gd name="T33" fmla="*/ 257 h 321"/>
                <a:gd name="T34" fmla="*/ 111 w 325"/>
                <a:gd name="T35" fmla="*/ 242 h 321"/>
                <a:gd name="T36" fmla="*/ 93 w 325"/>
                <a:gd name="T37" fmla="*/ 218 h 321"/>
                <a:gd name="T38" fmla="*/ 84 w 325"/>
                <a:gd name="T39" fmla="*/ 185 h 321"/>
                <a:gd name="T40" fmla="*/ 323 w 325"/>
                <a:gd name="T41" fmla="*/ 185 h 321"/>
                <a:gd name="T42" fmla="*/ 325 w 325"/>
                <a:gd name="T43" fmla="*/ 174 h 321"/>
                <a:gd name="T44" fmla="*/ 325 w 325"/>
                <a:gd name="T45" fmla="*/ 159 h 321"/>
                <a:gd name="T46" fmla="*/ 314 w 325"/>
                <a:gd name="T47" fmla="*/ 99 h 321"/>
                <a:gd name="T48" fmla="*/ 282 w 325"/>
                <a:gd name="T49" fmla="*/ 48 h 321"/>
                <a:gd name="T50" fmla="*/ 83 w 325"/>
                <a:gd name="T51" fmla="*/ 134 h 321"/>
                <a:gd name="T52" fmla="*/ 91 w 325"/>
                <a:gd name="T53" fmla="*/ 103 h 321"/>
                <a:gd name="T54" fmla="*/ 108 w 325"/>
                <a:gd name="T55" fmla="*/ 79 h 321"/>
                <a:gd name="T56" fmla="*/ 133 w 325"/>
                <a:gd name="T57" fmla="*/ 63 h 321"/>
                <a:gd name="T58" fmla="*/ 163 w 325"/>
                <a:gd name="T59" fmla="*/ 57 h 321"/>
                <a:gd name="T60" fmla="*/ 218 w 325"/>
                <a:gd name="T61" fmla="*/ 78 h 321"/>
                <a:gd name="T62" fmla="*/ 243 w 325"/>
                <a:gd name="T63" fmla="*/ 134 h 321"/>
                <a:gd name="T64" fmla="*/ 83 w 325"/>
                <a:gd name="T6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1">
                  <a:moveTo>
                    <a:pt x="282" y="48"/>
                  </a:moveTo>
                  <a:cubicBezTo>
                    <a:pt x="268" y="33"/>
                    <a:pt x="251" y="22"/>
                    <a:pt x="231" y="13"/>
                  </a:cubicBezTo>
                  <a:cubicBezTo>
                    <a:pt x="211" y="4"/>
                    <a:pt x="189" y="0"/>
                    <a:pt x="164" y="0"/>
                  </a:cubicBezTo>
                  <a:cubicBezTo>
                    <a:pt x="139" y="0"/>
                    <a:pt x="116" y="4"/>
                    <a:pt x="95" y="13"/>
                  </a:cubicBezTo>
                  <a:cubicBezTo>
                    <a:pt x="75" y="22"/>
                    <a:pt x="58" y="33"/>
                    <a:pt x="44" y="48"/>
                  </a:cubicBezTo>
                  <a:cubicBezTo>
                    <a:pt x="29" y="63"/>
                    <a:pt x="19" y="80"/>
                    <a:pt x="11" y="99"/>
                  </a:cubicBezTo>
                  <a:cubicBezTo>
                    <a:pt x="4" y="119"/>
                    <a:pt x="0" y="140"/>
                    <a:pt x="0" y="162"/>
                  </a:cubicBezTo>
                  <a:cubicBezTo>
                    <a:pt x="0" y="183"/>
                    <a:pt x="4" y="203"/>
                    <a:pt x="11" y="223"/>
                  </a:cubicBezTo>
                  <a:cubicBezTo>
                    <a:pt x="19" y="242"/>
                    <a:pt x="30" y="259"/>
                    <a:pt x="44" y="273"/>
                  </a:cubicBezTo>
                  <a:cubicBezTo>
                    <a:pt x="59" y="288"/>
                    <a:pt x="76" y="299"/>
                    <a:pt x="96" y="308"/>
                  </a:cubicBezTo>
                  <a:cubicBezTo>
                    <a:pt x="116" y="317"/>
                    <a:pt x="138" y="321"/>
                    <a:pt x="163" y="321"/>
                  </a:cubicBezTo>
                  <a:cubicBezTo>
                    <a:pt x="198" y="321"/>
                    <a:pt x="227" y="313"/>
                    <a:pt x="253" y="298"/>
                  </a:cubicBezTo>
                  <a:cubicBezTo>
                    <a:pt x="277" y="283"/>
                    <a:pt x="296" y="263"/>
                    <a:pt x="307" y="240"/>
                  </a:cubicBezTo>
                  <a:cubicBezTo>
                    <a:pt x="239" y="221"/>
                    <a:pt x="239" y="221"/>
                    <a:pt x="239" y="221"/>
                  </a:cubicBezTo>
                  <a:cubicBezTo>
                    <a:pt x="234" y="233"/>
                    <a:pt x="225" y="244"/>
                    <a:pt x="211" y="251"/>
                  </a:cubicBezTo>
                  <a:cubicBezTo>
                    <a:pt x="197" y="259"/>
                    <a:pt x="182" y="263"/>
                    <a:pt x="166" y="263"/>
                  </a:cubicBezTo>
                  <a:cubicBezTo>
                    <a:pt x="156" y="263"/>
                    <a:pt x="146" y="261"/>
                    <a:pt x="137" y="257"/>
                  </a:cubicBezTo>
                  <a:cubicBezTo>
                    <a:pt x="127" y="254"/>
                    <a:pt x="119" y="249"/>
                    <a:pt x="111" y="242"/>
                  </a:cubicBezTo>
                  <a:cubicBezTo>
                    <a:pt x="104" y="235"/>
                    <a:pt x="97" y="227"/>
                    <a:pt x="93" y="218"/>
                  </a:cubicBezTo>
                  <a:cubicBezTo>
                    <a:pt x="88" y="209"/>
                    <a:pt x="85" y="198"/>
                    <a:pt x="84" y="185"/>
                  </a:cubicBezTo>
                  <a:cubicBezTo>
                    <a:pt x="323" y="185"/>
                    <a:pt x="323" y="185"/>
                    <a:pt x="323" y="185"/>
                  </a:cubicBezTo>
                  <a:cubicBezTo>
                    <a:pt x="324" y="182"/>
                    <a:pt x="324" y="178"/>
                    <a:pt x="325" y="174"/>
                  </a:cubicBezTo>
                  <a:cubicBezTo>
                    <a:pt x="325" y="169"/>
                    <a:pt x="325" y="164"/>
                    <a:pt x="325" y="159"/>
                  </a:cubicBezTo>
                  <a:cubicBezTo>
                    <a:pt x="325" y="138"/>
                    <a:pt x="321" y="118"/>
                    <a:pt x="314" y="99"/>
                  </a:cubicBezTo>
                  <a:cubicBezTo>
                    <a:pt x="307" y="79"/>
                    <a:pt x="296" y="62"/>
                    <a:pt x="282" y="48"/>
                  </a:cubicBezTo>
                  <a:close/>
                  <a:moveTo>
                    <a:pt x="83" y="134"/>
                  </a:moveTo>
                  <a:cubicBezTo>
                    <a:pt x="83" y="123"/>
                    <a:pt x="86" y="112"/>
                    <a:pt x="91" y="103"/>
                  </a:cubicBezTo>
                  <a:cubicBezTo>
                    <a:pt x="95" y="93"/>
                    <a:pt x="101" y="85"/>
                    <a:pt x="108" y="79"/>
                  </a:cubicBezTo>
                  <a:cubicBezTo>
                    <a:pt x="115" y="72"/>
                    <a:pt x="123" y="67"/>
                    <a:pt x="133" y="63"/>
                  </a:cubicBezTo>
                  <a:cubicBezTo>
                    <a:pt x="142" y="59"/>
                    <a:pt x="152" y="57"/>
                    <a:pt x="163" y="57"/>
                  </a:cubicBezTo>
                  <a:cubicBezTo>
                    <a:pt x="184" y="57"/>
                    <a:pt x="203" y="64"/>
                    <a:pt x="218" y="78"/>
                  </a:cubicBezTo>
                  <a:cubicBezTo>
                    <a:pt x="233" y="92"/>
                    <a:pt x="241" y="111"/>
                    <a:pt x="243" y="134"/>
                  </a:cubicBezTo>
                  <a:lnTo>
                    <a:pt x="83" y="13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9" name="Freeform 26">
              <a:extLst>
                <a:ext uri="{FF2B5EF4-FFF2-40B4-BE49-F238E27FC236}">
                  <a16:creationId xmlns:a16="http://schemas.microsoft.com/office/drawing/2014/main" id="{2AA4E06B-9A5D-4F03-A13D-E6882639C3F2}"/>
                </a:ext>
              </a:extLst>
            </p:cNvPr>
            <p:cNvSpPr>
              <a:spLocks noSelect="1"/>
            </p:cNvSpPr>
            <p:nvPr/>
          </p:nvSpPr>
          <p:spPr bwMode="auto">
            <a:xfrm>
              <a:off x="11426826" y="1176338"/>
              <a:ext cx="50800" cy="100013"/>
            </a:xfrm>
            <a:custGeom>
              <a:avLst/>
              <a:gdLst>
                <a:gd name="T0" fmla="*/ 146 w 163"/>
                <a:gd name="T1" fmla="*/ 0 h 311"/>
                <a:gd name="T2" fmla="*/ 91 w 163"/>
                <a:gd name="T3" fmla="*/ 22 h 311"/>
                <a:gd name="T4" fmla="*/ 49 w 163"/>
                <a:gd name="T5" fmla="*/ 74 h 311"/>
                <a:gd name="T6" fmla="*/ 49 w 163"/>
                <a:gd name="T7" fmla="*/ 3 h 311"/>
                <a:gd name="T8" fmla="*/ 0 w 163"/>
                <a:gd name="T9" fmla="*/ 3 h 311"/>
                <a:gd name="T10" fmla="*/ 0 w 163"/>
                <a:gd name="T11" fmla="*/ 311 h 311"/>
                <a:gd name="T12" fmla="*/ 52 w 163"/>
                <a:gd name="T13" fmla="*/ 311 h 311"/>
                <a:gd name="T14" fmla="*/ 52 w 163"/>
                <a:gd name="T15" fmla="*/ 121 h 311"/>
                <a:gd name="T16" fmla="*/ 94 w 163"/>
                <a:gd name="T17" fmla="*/ 68 h 311"/>
                <a:gd name="T18" fmla="*/ 163 w 163"/>
                <a:gd name="T19" fmla="*/ 48 h 311"/>
                <a:gd name="T20" fmla="*/ 163 w 163"/>
                <a:gd name="T21" fmla="*/ 1 h 311"/>
                <a:gd name="T22" fmla="*/ 156 w 163"/>
                <a:gd name="T23" fmla="*/ 0 h 311"/>
                <a:gd name="T24" fmla="*/ 146 w 163"/>
                <a:gd name="T2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311">
                  <a:moveTo>
                    <a:pt x="146" y="0"/>
                  </a:moveTo>
                  <a:cubicBezTo>
                    <a:pt x="126" y="2"/>
                    <a:pt x="108" y="9"/>
                    <a:pt x="91" y="22"/>
                  </a:cubicBezTo>
                  <a:cubicBezTo>
                    <a:pt x="73" y="36"/>
                    <a:pt x="59" y="53"/>
                    <a:pt x="49" y="74"/>
                  </a:cubicBezTo>
                  <a:cubicBezTo>
                    <a:pt x="49" y="3"/>
                    <a:pt x="49" y="3"/>
                    <a:pt x="49" y="3"/>
                  </a:cubicBezTo>
                  <a:cubicBezTo>
                    <a:pt x="0" y="3"/>
                    <a:pt x="0" y="3"/>
                    <a:pt x="0" y="3"/>
                  </a:cubicBezTo>
                  <a:cubicBezTo>
                    <a:pt x="0" y="311"/>
                    <a:pt x="0" y="311"/>
                    <a:pt x="0" y="311"/>
                  </a:cubicBezTo>
                  <a:cubicBezTo>
                    <a:pt x="52" y="311"/>
                    <a:pt x="52" y="311"/>
                    <a:pt x="52" y="311"/>
                  </a:cubicBezTo>
                  <a:cubicBezTo>
                    <a:pt x="52" y="121"/>
                    <a:pt x="52" y="121"/>
                    <a:pt x="52" y="121"/>
                  </a:cubicBezTo>
                  <a:cubicBezTo>
                    <a:pt x="60" y="98"/>
                    <a:pt x="74" y="81"/>
                    <a:pt x="94" y="68"/>
                  </a:cubicBezTo>
                  <a:cubicBezTo>
                    <a:pt x="114" y="56"/>
                    <a:pt x="137" y="49"/>
                    <a:pt x="163" y="48"/>
                  </a:cubicBezTo>
                  <a:cubicBezTo>
                    <a:pt x="163" y="1"/>
                    <a:pt x="163" y="1"/>
                    <a:pt x="163" y="1"/>
                  </a:cubicBezTo>
                  <a:cubicBezTo>
                    <a:pt x="161" y="0"/>
                    <a:pt x="159" y="0"/>
                    <a:pt x="156" y="0"/>
                  </a:cubicBezTo>
                  <a:lnTo>
                    <a:pt x="146" y="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0" name="Freeform 27">
              <a:extLst>
                <a:ext uri="{FF2B5EF4-FFF2-40B4-BE49-F238E27FC236}">
                  <a16:creationId xmlns:a16="http://schemas.microsoft.com/office/drawing/2014/main" id="{E0E740B4-228D-44B1-A17C-880FB5973577}"/>
                </a:ext>
              </a:extLst>
            </p:cNvPr>
            <p:cNvSpPr>
              <a:spLocks noSelect="1"/>
            </p:cNvSpPr>
            <p:nvPr/>
          </p:nvSpPr>
          <p:spPr bwMode="auto">
            <a:xfrm>
              <a:off x="11479213" y="1368425"/>
              <a:ext cx="103188" cy="101600"/>
            </a:xfrm>
            <a:custGeom>
              <a:avLst/>
              <a:gdLst>
                <a:gd name="T0" fmla="*/ 282 w 325"/>
                <a:gd name="T1" fmla="*/ 48 h 321"/>
                <a:gd name="T2" fmla="*/ 232 w 325"/>
                <a:gd name="T3" fmla="*/ 13 h 321"/>
                <a:gd name="T4" fmla="*/ 164 w 325"/>
                <a:gd name="T5" fmla="*/ 0 h 321"/>
                <a:gd name="T6" fmla="*/ 96 w 325"/>
                <a:gd name="T7" fmla="*/ 13 h 321"/>
                <a:gd name="T8" fmla="*/ 44 w 325"/>
                <a:gd name="T9" fmla="*/ 48 h 321"/>
                <a:gd name="T10" fmla="*/ 11 w 325"/>
                <a:gd name="T11" fmla="*/ 99 h 321"/>
                <a:gd name="T12" fmla="*/ 0 w 325"/>
                <a:gd name="T13" fmla="*/ 162 h 321"/>
                <a:gd name="T14" fmla="*/ 12 w 325"/>
                <a:gd name="T15" fmla="*/ 223 h 321"/>
                <a:gd name="T16" fmla="*/ 44 w 325"/>
                <a:gd name="T17" fmla="*/ 273 h 321"/>
                <a:gd name="T18" fmla="*/ 96 w 325"/>
                <a:gd name="T19" fmla="*/ 308 h 321"/>
                <a:gd name="T20" fmla="*/ 163 w 325"/>
                <a:gd name="T21" fmla="*/ 321 h 321"/>
                <a:gd name="T22" fmla="*/ 253 w 325"/>
                <a:gd name="T23" fmla="*/ 298 h 321"/>
                <a:gd name="T24" fmla="*/ 307 w 325"/>
                <a:gd name="T25" fmla="*/ 240 h 321"/>
                <a:gd name="T26" fmla="*/ 239 w 325"/>
                <a:gd name="T27" fmla="*/ 221 h 321"/>
                <a:gd name="T28" fmla="*/ 211 w 325"/>
                <a:gd name="T29" fmla="*/ 251 h 321"/>
                <a:gd name="T30" fmla="*/ 166 w 325"/>
                <a:gd name="T31" fmla="*/ 263 h 321"/>
                <a:gd name="T32" fmla="*/ 136 w 325"/>
                <a:gd name="T33" fmla="*/ 257 h 321"/>
                <a:gd name="T34" fmla="*/ 111 w 325"/>
                <a:gd name="T35" fmla="*/ 242 h 321"/>
                <a:gd name="T36" fmla="*/ 93 w 325"/>
                <a:gd name="T37" fmla="*/ 218 h 321"/>
                <a:gd name="T38" fmla="*/ 84 w 325"/>
                <a:gd name="T39" fmla="*/ 185 h 321"/>
                <a:gd name="T40" fmla="*/ 323 w 325"/>
                <a:gd name="T41" fmla="*/ 185 h 321"/>
                <a:gd name="T42" fmla="*/ 325 w 325"/>
                <a:gd name="T43" fmla="*/ 174 h 321"/>
                <a:gd name="T44" fmla="*/ 325 w 325"/>
                <a:gd name="T45" fmla="*/ 159 h 321"/>
                <a:gd name="T46" fmla="*/ 314 w 325"/>
                <a:gd name="T47" fmla="*/ 99 h 321"/>
                <a:gd name="T48" fmla="*/ 282 w 325"/>
                <a:gd name="T49" fmla="*/ 48 h 321"/>
                <a:gd name="T50" fmla="*/ 83 w 325"/>
                <a:gd name="T51" fmla="*/ 134 h 321"/>
                <a:gd name="T52" fmla="*/ 91 w 325"/>
                <a:gd name="T53" fmla="*/ 103 h 321"/>
                <a:gd name="T54" fmla="*/ 108 w 325"/>
                <a:gd name="T55" fmla="*/ 79 h 321"/>
                <a:gd name="T56" fmla="*/ 133 w 325"/>
                <a:gd name="T57" fmla="*/ 63 h 321"/>
                <a:gd name="T58" fmla="*/ 162 w 325"/>
                <a:gd name="T59" fmla="*/ 57 h 321"/>
                <a:gd name="T60" fmla="*/ 218 w 325"/>
                <a:gd name="T61" fmla="*/ 78 h 321"/>
                <a:gd name="T62" fmla="*/ 244 w 325"/>
                <a:gd name="T63" fmla="*/ 134 h 321"/>
                <a:gd name="T64" fmla="*/ 83 w 325"/>
                <a:gd name="T6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1">
                  <a:moveTo>
                    <a:pt x="282" y="48"/>
                  </a:moveTo>
                  <a:cubicBezTo>
                    <a:pt x="268" y="33"/>
                    <a:pt x="251" y="22"/>
                    <a:pt x="232" y="13"/>
                  </a:cubicBezTo>
                  <a:cubicBezTo>
                    <a:pt x="212" y="4"/>
                    <a:pt x="189" y="0"/>
                    <a:pt x="164" y="0"/>
                  </a:cubicBezTo>
                  <a:cubicBezTo>
                    <a:pt x="138" y="0"/>
                    <a:pt x="116" y="4"/>
                    <a:pt x="96" y="13"/>
                  </a:cubicBezTo>
                  <a:cubicBezTo>
                    <a:pt x="75" y="22"/>
                    <a:pt x="58" y="33"/>
                    <a:pt x="44" y="48"/>
                  </a:cubicBezTo>
                  <a:cubicBezTo>
                    <a:pt x="30" y="63"/>
                    <a:pt x="19" y="80"/>
                    <a:pt x="11" y="99"/>
                  </a:cubicBezTo>
                  <a:cubicBezTo>
                    <a:pt x="4" y="119"/>
                    <a:pt x="0" y="140"/>
                    <a:pt x="0" y="162"/>
                  </a:cubicBezTo>
                  <a:cubicBezTo>
                    <a:pt x="0" y="183"/>
                    <a:pt x="4" y="203"/>
                    <a:pt x="12" y="223"/>
                  </a:cubicBezTo>
                  <a:cubicBezTo>
                    <a:pt x="19" y="242"/>
                    <a:pt x="30" y="259"/>
                    <a:pt x="44" y="273"/>
                  </a:cubicBezTo>
                  <a:cubicBezTo>
                    <a:pt x="59" y="288"/>
                    <a:pt x="76" y="299"/>
                    <a:pt x="96" y="308"/>
                  </a:cubicBezTo>
                  <a:cubicBezTo>
                    <a:pt x="116" y="317"/>
                    <a:pt x="138" y="321"/>
                    <a:pt x="163" y="321"/>
                  </a:cubicBezTo>
                  <a:cubicBezTo>
                    <a:pt x="198" y="321"/>
                    <a:pt x="228" y="313"/>
                    <a:pt x="253" y="298"/>
                  </a:cubicBezTo>
                  <a:cubicBezTo>
                    <a:pt x="278" y="283"/>
                    <a:pt x="296" y="263"/>
                    <a:pt x="307" y="240"/>
                  </a:cubicBezTo>
                  <a:cubicBezTo>
                    <a:pt x="239" y="221"/>
                    <a:pt x="239" y="221"/>
                    <a:pt x="239" y="221"/>
                  </a:cubicBezTo>
                  <a:cubicBezTo>
                    <a:pt x="234" y="233"/>
                    <a:pt x="225" y="244"/>
                    <a:pt x="211" y="251"/>
                  </a:cubicBezTo>
                  <a:cubicBezTo>
                    <a:pt x="197" y="259"/>
                    <a:pt x="182" y="263"/>
                    <a:pt x="166" y="263"/>
                  </a:cubicBezTo>
                  <a:cubicBezTo>
                    <a:pt x="156" y="263"/>
                    <a:pt x="146" y="261"/>
                    <a:pt x="136" y="257"/>
                  </a:cubicBezTo>
                  <a:cubicBezTo>
                    <a:pt x="127" y="254"/>
                    <a:pt x="119" y="249"/>
                    <a:pt x="111" y="242"/>
                  </a:cubicBezTo>
                  <a:cubicBezTo>
                    <a:pt x="104" y="235"/>
                    <a:pt x="98" y="227"/>
                    <a:pt x="93" y="218"/>
                  </a:cubicBezTo>
                  <a:cubicBezTo>
                    <a:pt x="88" y="209"/>
                    <a:pt x="85" y="198"/>
                    <a:pt x="84" y="185"/>
                  </a:cubicBezTo>
                  <a:cubicBezTo>
                    <a:pt x="323" y="185"/>
                    <a:pt x="323" y="185"/>
                    <a:pt x="323" y="185"/>
                  </a:cubicBezTo>
                  <a:cubicBezTo>
                    <a:pt x="324" y="182"/>
                    <a:pt x="324" y="178"/>
                    <a:pt x="325" y="174"/>
                  </a:cubicBezTo>
                  <a:cubicBezTo>
                    <a:pt x="325" y="169"/>
                    <a:pt x="325" y="164"/>
                    <a:pt x="325" y="159"/>
                  </a:cubicBezTo>
                  <a:cubicBezTo>
                    <a:pt x="325" y="138"/>
                    <a:pt x="321" y="118"/>
                    <a:pt x="314" y="99"/>
                  </a:cubicBezTo>
                  <a:cubicBezTo>
                    <a:pt x="307" y="79"/>
                    <a:pt x="296" y="62"/>
                    <a:pt x="282" y="48"/>
                  </a:cubicBezTo>
                  <a:close/>
                  <a:moveTo>
                    <a:pt x="83" y="134"/>
                  </a:moveTo>
                  <a:cubicBezTo>
                    <a:pt x="84" y="123"/>
                    <a:pt x="86" y="112"/>
                    <a:pt x="91" y="103"/>
                  </a:cubicBezTo>
                  <a:cubicBezTo>
                    <a:pt x="95" y="93"/>
                    <a:pt x="101" y="85"/>
                    <a:pt x="108" y="79"/>
                  </a:cubicBezTo>
                  <a:cubicBezTo>
                    <a:pt x="115" y="72"/>
                    <a:pt x="124" y="67"/>
                    <a:pt x="133" y="63"/>
                  </a:cubicBezTo>
                  <a:cubicBezTo>
                    <a:pt x="142" y="59"/>
                    <a:pt x="152" y="57"/>
                    <a:pt x="162" y="57"/>
                  </a:cubicBezTo>
                  <a:cubicBezTo>
                    <a:pt x="184" y="57"/>
                    <a:pt x="203" y="64"/>
                    <a:pt x="218" y="78"/>
                  </a:cubicBezTo>
                  <a:cubicBezTo>
                    <a:pt x="233" y="92"/>
                    <a:pt x="242" y="111"/>
                    <a:pt x="244" y="134"/>
                  </a:cubicBezTo>
                  <a:lnTo>
                    <a:pt x="83" y="13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1" name="Freeform 28">
              <a:extLst>
                <a:ext uri="{FF2B5EF4-FFF2-40B4-BE49-F238E27FC236}">
                  <a16:creationId xmlns:a16="http://schemas.microsoft.com/office/drawing/2014/main" id="{50F188CF-5663-4A27-91C6-9B2C8BDA2EE0}"/>
                </a:ext>
              </a:extLst>
            </p:cNvPr>
            <p:cNvSpPr>
              <a:spLocks noSelect="1"/>
            </p:cNvSpPr>
            <p:nvPr/>
          </p:nvSpPr>
          <p:spPr bwMode="auto">
            <a:xfrm>
              <a:off x="11356976" y="1331913"/>
              <a:ext cx="107950" cy="138113"/>
            </a:xfrm>
            <a:custGeom>
              <a:avLst/>
              <a:gdLst>
                <a:gd name="T0" fmla="*/ 322 w 340"/>
                <a:gd name="T1" fmla="*/ 340 h 437"/>
                <a:gd name="T2" fmla="*/ 322 w 340"/>
                <a:gd name="T3" fmla="*/ 0 h 437"/>
                <a:gd name="T4" fmla="*/ 242 w 340"/>
                <a:gd name="T5" fmla="*/ 0 h 437"/>
                <a:gd name="T6" fmla="*/ 242 w 340"/>
                <a:gd name="T7" fmla="*/ 175 h 437"/>
                <a:gd name="T8" fmla="*/ 200 w 340"/>
                <a:gd name="T9" fmla="*/ 133 h 437"/>
                <a:gd name="T10" fmla="*/ 138 w 340"/>
                <a:gd name="T11" fmla="*/ 116 h 437"/>
                <a:gd name="T12" fmla="*/ 82 w 340"/>
                <a:gd name="T13" fmla="*/ 128 h 437"/>
                <a:gd name="T14" fmla="*/ 39 w 340"/>
                <a:gd name="T15" fmla="*/ 163 h 437"/>
                <a:gd name="T16" fmla="*/ 10 w 340"/>
                <a:gd name="T17" fmla="*/ 213 h 437"/>
                <a:gd name="T18" fmla="*/ 0 w 340"/>
                <a:gd name="T19" fmla="*/ 276 h 437"/>
                <a:gd name="T20" fmla="*/ 11 w 340"/>
                <a:gd name="T21" fmla="*/ 339 h 437"/>
                <a:gd name="T22" fmla="*/ 41 w 340"/>
                <a:gd name="T23" fmla="*/ 390 h 437"/>
                <a:gd name="T24" fmla="*/ 88 w 340"/>
                <a:gd name="T25" fmla="*/ 424 h 437"/>
                <a:gd name="T26" fmla="*/ 147 w 340"/>
                <a:gd name="T27" fmla="*/ 437 h 437"/>
                <a:gd name="T28" fmla="*/ 208 w 340"/>
                <a:gd name="T29" fmla="*/ 422 h 437"/>
                <a:gd name="T30" fmla="*/ 254 w 340"/>
                <a:gd name="T31" fmla="*/ 377 h 437"/>
                <a:gd name="T32" fmla="*/ 256 w 340"/>
                <a:gd name="T33" fmla="*/ 397 h 437"/>
                <a:gd name="T34" fmla="*/ 272 w 340"/>
                <a:gd name="T35" fmla="*/ 424 h 437"/>
                <a:gd name="T36" fmla="*/ 306 w 340"/>
                <a:gd name="T37" fmla="*/ 435 h 437"/>
                <a:gd name="T38" fmla="*/ 340 w 340"/>
                <a:gd name="T39" fmla="*/ 431 h 437"/>
                <a:gd name="T40" fmla="*/ 340 w 340"/>
                <a:gd name="T41" fmla="*/ 363 h 437"/>
                <a:gd name="T42" fmla="*/ 326 w 340"/>
                <a:gd name="T43" fmla="*/ 357 h 437"/>
                <a:gd name="T44" fmla="*/ 322 w 340"/>
                <a:gd name="T45" fmla="*/ 340 h 437"/>
                <a:gd name="T46" fmla="*/ 242 w 340"/>
                <a:gd name="T47" fmla="*/ 317 h 437"/>
                <a:gd name="T48" fmla="*/ 230 w 340"/>
                <a:gd name="T49" fmla="*/ 338 h 437"/>
                <a:gd name="T50" fmla="*/ 212 w 340"/>
                <a:gd name="T51" fmla="*/ 355 h 437"/>
                <a:gd name="T52" fmla="*/ 191 w 340"/>
                <a:gd name="T53" fmla="*/ 365 h 437"/>
                <a:gd name="T54" fmla="*/ 168 w 340"/>
                <a:gd name="T55" fmla="*/ 369 h 437"/>
                <a:gd name="T56" fmla="*/ 133 w 340"/>
                <a:gd name="T57" fmla="*/ 362 h 437"/>
                <a:gd name="T58" fmla="*/ 106 w 340"/>
                <a:gd name="T59" fmla="*/ 343 h 437"/>
                <a:gd name="T60" fmla="*/ 88 w 340"/>
                <a:gd name="T61" fmla="*/ 314 h 437"/>
                <a:gd name="T62" fmla="*/ 82 w 340"/>
                <a:gd name="T63" fmla="*/ 278 h 437"/>
                <a:gd name="T64" fmla="*/ 88 w 340"/>
                <a:gd name="T65" fmla="*/ 242 h 437"/>
                <a:gd name="T66" fmla="*/ 104 w 340"/>
                <a:gd name="T67" fmla="*/ 212 h 437"/>
                <a:gd name="T68" fmla="*/ 130 w 340"/>
                <a:gd name="T69" fmla="*/ 191 h 437"/>
                <a:gd name="T70" fmla="*/ 163 w 340"/>
                <a:gd name="T71" fmla="*/ 183 h 437"/>
                <a:gd name="T72" fmla="*/ 187 w 340"/>
                <a:gd name="T73" fmla="*/ 188 h 437"/>
                <a:gd name="T74" fmla="*/ 210 w 340"/>
                <a:gd name="T75" fmla="*/ 201 h 437"/>
                <a:gd name="T76" fmla="*/ 229 w 340"/>
                <a:gd name="T77" fmla="*/ 220 h 437"/>
                <a:gd name="T78" fmla="*/ 242 w 340"/>
                <a:gd name="T79" fmla="*/ 243 h 437"/>
                <a:gd name="T80" fmla="*/ 242 w 340"/>
                <a:gd name="T81" fmla="*/ 31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437">
                  <a:moveTo>
                    <a:pt x="322" y="340"/>
                  </a:moveTo>
                  <a:cubicBezTo>
                    <a:pt x="322" y="0"/>
                    <a:pt x="322" y="0"/>
                    <a:pt x="322" y="0"/>
                  </a:cubicBezTo>
                  <a:cubicBezTo>
                    <a:pt x="242" y="0"/>
                    <a:pt x="242" y="0"/>
                    <a:pt x="242" y="0"/>
                  </a:cubicBezTo>
                  <a:cubicBezTo>
                    <a:pt x="242" y="175"/>
                    <a:pt x="242" y="175"/>
                    <a:pt x="242" y="175"/>
                  </a:cubicBezTo>
                  <a:cubicBezTo>
                    <a:pt x="232" y="158"/>
                    <a:pt x="218" y="143"/>
                    <a:pt x="200" y="133"/>
                  </a:cubicBezTo>
                  <a:cubicBezTo>
                    <a:pt x="182" y="121"/>
                    <a:pt x="161" y="116"/>
                    <a:pt x="138" y="116"/>
                  </a:cubicBezTo>
                  <a:cubicBezTo>
                    <a:pt x="118" y="116"/>
                    <a:pt x="100" y="120"/>
                    <a:pt x="82" y="128"/>
                  </a:cubicBezTo>
                  <a:cubicBezTo>
                    <a:pt x="66" y="137"/>
                    <a:pt x="51" y="148"/>
                    <a:pt x="39" y="163"/>
                  </a:cubicBezTo>
                  <a:cubicBezTo>
                    <a:pt x="27" y="177"/>
                    <a:pt x="17" y="194"/>
                    <a:pt x="10" y="213"/>
                  </a:cubicBezTo>
                  <a:cubicBezTo>
                    <a:pt x="3" y="233"/>
                    <a:pt x="0" y="253"/>
                    <a:pt x="0" y="276"/>
                  </a:cubicBezTo>
                  <a:cubicBezTo>
                    <a:pt x="0" y="299"/>
                    <a:pt x="4" y="319"/>
                    <a:pt x="11" y="339"/>
                  </a:cubicBezTo>
                  <a:cubicBezTo>
                    <a:pt x="18" y="359"/>
                    <a:pt x="28" y="375"/>
                    <a:pt x="41" y="390"/>
                  </a:cubicBezTo>
                  <a:cubicBezTo>
                    <a:pt x="54" y="405"/>
                    <a:pt x="70" y="416"/>
                    <a:pt x="88" y="424"/>
                  </a:cubicBezTo>
                  <a:cubicBezTo>
                    <a:pt x="106" y="433"/>
                    <a:pt x="126" y="437"/>
                    <a:pt x="147" y="437"/>
                  </a:cubicBezTo>
                  <a:cubicBezTo>
                    <a:pt x="168" y="437"/>
                    <a:pt x="188" y="432"/>
                    <a:pt x="208" y="422"/>
                  </a:cubicBezTo>
                  <a:cubicBezTo>
                    <a:pt x="228" y="412"/>
                    <a:pt x="243" y="397"/>
                    <a:pt x="254" y="377"/>
                  </a:cubicBezTo>
                  <a:cubicBezTo>
                    <a:pt x="256" y="397"/>
                    <a:pt x="256" y="397"/>
                    <a:pt x="256" y="397"/>
                  </a:cubicBezTo>
                  <a:cubicBezTo>
                    <a:pt x="257" y="408"/>
                    <a:pt x="262" y="417"/>
                    <a:pt x="272" y="424"/>
                  </a:cubicBezTo>
                  <a:cubicBezTo>
                    <a:pt x="281" y="431"/>
                    <a:pt x="292" y="435"/>
                    <a:pt x="306" y="435"/>
                  </a:cubicBezTo>
                  <a:cubicBezTo>
                    <a:pt x="315" y="435"/>
                    <a:pt x="326" y="433"/>
                    <a:pt x="340" y="431"/>
                  </a:cubicBezTo>
                  <a:cubicBezTo>
                    <a:pt x="340" y="363"/>
                    <a:pt x="340" y="363"/>
                    <a:pt x="340" y="363"/>
                  </a:cubicBezTo>
                  <a:cubicBezTo>
                    <a:pt x="333" y="363"/>
                    <a:pt x="329" y="361"/>
                    <a:pt x="326" y="357"/>
                  </a:cubicBezTo>
                  <a:cubicBezTo>
                    <a:pt x="323" y="354"/>
                    <a:pt x="322" y="348"/>
                    <a:pt x="322" y="340"/>
                  </a:cubicBezTo>
                  <a:close/>
                  <a:moveTo>
                    <a:pt x="242" y="317"/>
                  </a:moveTo>
                  <a:cubicBezTo>
                    <a:pt x="240" y="325"/>
                    <a:pt x="236" y="332"/>
                    <a:pt x="230" y="338"/>
                  </a:cubicBezTo>
                  <a:cubicBezTo>
                    <a:pt x="225" y="344"/>
                    <a:pt x="219" y="350"/>
                    <a:pt x="212" y="355"/>
                  </a:cubicBezTo>
                  <a:cubicBezTo>
                    <a:pt x="206" y="359"/>
                    <a:pt x="198" y="363"/>
                    <a:pt x="191" y="365"/>
                  </a:cubicBezTo>
                  <a:cubicBezTo>
                    <a:pt x="183" y="368"/>
                    <a:pt x="175" y="369"/>
                    <a:pt x="168" y="369"/>
                  </a:cubicBezTo>
                  <a:cubicBezTo>
                    <a:pt x="155" y="369"/>
                    <a:pt x="144" y="367"/>
                    <a:pt x="133" y="362"/>
                  </a:cubicBezTo>
                  <a:cubicBezTo>
                    <a:pt x="122" y="357"/>
                    <a:pt x="114" y="351"/>
                    <a:pt x="106" y="343"/>
                  </a:cubicBezTo>
                  <a:cubicBezTo>
                    <a:pt x="99" y="335"/>
                    <a:pt x="93" y="325"/>
                    <a:pt x="88" y="314"/>
                  </a:cubicBezTo>
                  <a:cubicBezTo>
                    <a:pt x="84" y="303"/>
                    <a:pt x="82" y="291"/>
                    <a:pt x="82" y="278"/>
                  </a:cubicBezTo>
                  <a:cubicBezTo>
                    <a:pt x="82" y="266"/>
                    <a:pt x="84" y="254"/>
                    <a:pt x="88" y="242"/>
                  </a:cubicBezTo>
                  <a:cubicBezTo>
                    <a:pt x="92" y="231"/>
                    <a:pt x="97" y="221"/>
                    <a:pt x="104" y="212"/>
                  </a:cubicBezTo>
                  <a:cubicBezTo>
                    <a:pt x="112" y="203"/>
                    <a:pt x="120" y="196"/>
                    <a:pt x="130" y="191"/>
                  </a:cubicBezTo>
                  <a:cubicBezTo>
                    <a:pt x="140" y="186"/>
                    <a:pt x="151" y="183"/>
                    <a:pt x="163" y="183"/>
                  </a:cubicBezTo>
                  <a:cubicBezTo>
                    <a:pt x="171" y="183"/>
                    <a:pt x="179" y="185"/>
                    <a:pt x="187" y="188"/>
                  </a:cubicBezTo>
                  <a:cubicBezTo>
                    <a:pt x="195" y="191"/>
                    <a:pt x="202" y="195"/>
                    <a:pt x="210" y="201"/>
                  </a:cubicBezTo>
                  <a:cubicBezTo>
                    <a:pt x="217" y="206"/>
                    <a:pt x="224" y="212"/>
                    <a:pt x="229" y="220"/>
                  </a:cubicBezTo>
                  <a:cubicBezTo>
                    <a:pt x="235" y="227"/>
                    <a:pt x="240" y="235"/>
                    <a:pt x="242" y="243"/>
                  </a:cubicBezTo>
                  <a:lnTo>
                    <a:pt x="242" y="317"/>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2" name="Freeform 29">
              <a:extLst>
                <a:ext uri="{FF2B5EF4-FFF2-40B4-BE49-F238E27FC236}">
                  <a16:creationId xmlns:a16="http://schemas.microsoft.com/office/drawing/2014/main" id="{44A9DF7D-4951-4E71-A995-A82949FF5DB9}"/>
                </a:ext>
              </a:extLst>
            </p:cNvPr>
            <p:cNvSpPr>
              <a:spLocks noSelect="1"/>
            </p:cNvSpPr>
            <p:nvPr/>
          </p:nvSpPr>
          <p:spPr bwMode="auto">
            <a:xfrm>
              <a:off x="11666538" y="1368425"/>
              <a:ext cx="84138" cy="101600"/>
            </a:xfrm>
            <a:custGeom>
              <a:avLst/>
              <a:gdLst>
                <a:gd name="T0" fmla="*/ 258 w 265"/>
                <a:gd name="T1" fmla="*/ 190 h 322"/>
                <a:gd name="T2" fmla="*/ 237 w 265"/>
                <a:gd name="T3" fmla="*/ 166 h 322"/>
                <a:gd name="T4" fmla="*/ 200 w 265"/>
                <a:gd name="T5" fmla="*/ 147 h 322"/>
                <a:gd name="T6" fmla="*/ 145 w 265"/>
                <a:gd name="T7" fmla="*/ 130 h 322"/>
                <a:gd name="T8" fmla="*/ 116 w 265"/>
                <a:gd name="T9" fmla="*/ 122 h 322"/>
                <a:gd name="T10" fmla="*/ 98 w 265"/>
                <a:gd name="T11" fmla="*/ 114 h 322"/>
                <a:gd name="T12" fmla="*/ 88 w 265"/>
                <a:gd name="T13" fmla="*/ 105 h 322"/>
                <a:gd name="T14" fmla="*/ 84 w 265"/>
                <a:gd name="T15" fmla="*/ 91 h 322"/>
                <a:gd name="T16" fmla="*/ 98 w 265"/>
                <a:gd name="T17" fmla="*/ 65 h 322"/>
                <a:gd name="T18" fmla="*/ 131 w 265"/>
                <a:gd name="T19" fmla="*/ 57 h 322"/>
                <a:gd name="T20" fmla="*/ 175 w 265"/>
                <a:gd name="T21" fmla="*/ 65 h 322"/>
                <a:gd name="T22" fmla="*/ 221 w 265"/>
                <a:gd name="T23" fmla="*/ 91 h 322"/>
                <a:gd name="T24" fmla="*/ 253 w 265"/>
                <a:gd name="T25" fmla="*/ 43 h 322"/>
                <a:gd name="T26" fmla="*/ 197 w 265"/>
                <a:gd name="T27" fmla="*/ 10 h 322"/>
                <a:gd name="T28" fmla="*/ 132 w 265"/>
                <a:gd name="T29" fmla="*/ 0 h 322"/>
                <a:gd name="T30" fmla="*/ 84 w 265"/>
                <a:gd name="T31" fmla="*/ 7 h 322"/>
                <a:gd name="T32" fmla="*/ 45 w 265"/>
                <a:gd name="T33" fmla="*/ 28 h 322"/>
                <a:gd name="T34" fmla="*/ 20 w 265"/>
                <a:gd name="T35" fmla="*/ 60 h 322"/>
                <a:gd name="T36" fmla="*/ 10 w 265"/>
                <a:gd name="T37" fmla="*/ 103 h 322"/>
                <a:gd name="T38" fmla="*/ 16 w 265"/>
                <a:gd name="T39" fmla="*/ 133 h 322"/>
                <a:gd name="T40" fmla="*/ 35 w 265"/>
                <a:gd name="T41" fmla="*/ 155 h 322"/>
                <a:gd name="T42" fmla="*/ 69 w 265"/>
                <a:gd name="T43" fmla="*/ 173 h 322"/>
                <a:gd name="T44" fmla="*/ 121 w 265"/>
                <a:gd name="T45" fmla="*/ 189 h 322"/>
                <a:gd name="T46" fmla="*/ 173 w 265"/>
                <a:gd name="T47" fmla="*/ 206 h 322"/>
                <a:gd name="T48" fmla="*/ 189 w 265"/>
                <a:gd name="T49" fmla="*/ 231 h 322"/>
                <a:gd name="T50" fmla="*/ 175 w 265"/>
                <a:gd name="T51" fmla="*/ 256 h 322"/>
                <a:gd name="T52" fmla="*/ 138 w 265"/>
                <a:gd name="T53" fmla="*/ 265 h 322"/>
                <a:gd name="T54" fmla="*/ 85 w 265"/>
                <a:gd name="T55" fmla="*/ 255 h 322"/>
                <a:gd name="T56" fmla="*/ 29 w 265"/>
                <a:gd name="T57" fmla="*/ 224 h 322"/>
                <a:gd name="T58" fmla="*/ 0 w 265"/>
                <a:gd name="T59" fmla="*/ 274 h 322"/>
                <a:gd name="T60" fmla="*/ 64 w 265"/>
                <a:gd name="T61" fmla="*/ 309 h 322"/>
                <a:gd name="T62" fmla="*/ 140 w 265"/>
                <a:gd name="T63" fmla="*/ 322 h 322"/>
                <a:gd name="T64" fmla="*/ 231 w 265"/>
                <a:gd name="T65" fmla="*/ 295 h 322"/>
                <a:gd name="T66" fmla="*/ 265 w 265"/>
                <a:gd name="T67" fmla="*/ 224 h 322"/>
                <a:gd name="T68" fmla="*/ 258 w 265"/>
                <a:gd name="T69" fmla="*/ 19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 h="322">
                  <a:moveTo>
                    <a:pt x="258" y="190"/>
                  </a:moveTo>
                  <a:cubicBezTo>
                    <a:pt x="254" y="181"/>
                    <a:pt x="247" y="173"/>
                    <a:pt x="237" y="166"/>
                  </a:cubicBezTo>
                  <a:cubicBezTo>
                    <a:pt x="227" y="159"/>
                    <a:pt x="215" y="152"/>
                    <a:pt x="200" y="147"/>
                  </a:cubicBezTo>
                  <a:cubicBezTo>
                    <a:pt x="185" y="141"/>
                    <a:pt x="166" y="136"/>
                    <a:pt x="145" y="130"/>
                  </a:cubicBezTo>
                  <a:cubicBezTo>
                    <a:pt x="134" y="128"/>
                    <a:pt x="124" y="125"/>
                    <a:pt x="116" y="122"/>
                  </a:cubicBezTo>
                  <a:cubicBezTo>
                    <a:pt x="109" y="120"/>
                    <a:pt x="103" y="117"/>
                    <a:pt x="98" y="114"/>
                  </a:cubicBezTo>
                  <a:cubicBezTo>
                    <a:pt x="93" y="112"/>
                    <a:pt x="90" y="108"/>
                    <a:pt x="88" y="105"/>
                  </a:cubicBezTo>
                  <a:cubicBezTo>
                    <a:pt x="85" y="101"/>
                    <a:pt x="84" y="97"/>
                    <a:pt x="84" y="91"/>
                  </a:cubicBezTo>
                  <a:cubicBezTo>
                    <a:pt x="84" y="79"/>
                    <a:pt x="89" y="70"/>
                    <a:pt x="98" y="65"/>
                  </a:cubicBezTo>
                  <a:cubicBezTo>
                    <a:pt x="107" y="59"/>
                    <a:pt x="118" y="57"/>
                    <a:pt x="131" y="57"/>
                  </a:cubicBezTo>
                  <a:cubicBezTo>
                    <a:pt x="146" y="57"/>
                    <a:pt x="161" y="59"/>
                    <a:pt x="175" y="65"/>
                  </a:cubicBezTo>
                  <a:cubicBezTo>
                    <a:pt x="190" y="70"/>
                    <a:pt x="206" y="79"/>
                    <a:pt x="221" y="91"/>
                  </a:cubicBezTo>
                  <a:cubicBezTo>
                    <a:pt x="253" y="43"/>
                    <a:pt x="253" y="43"/>
                    <a:pt x="253" y="43"/>
                  </a:cubicBezTo>
                  <a:cubicBezTo>
                    <a:pt x="236" y="28"/>
                    <a:pt x="218" y="17"/>
                    <a:pt x="197" y="10"/>
                  </a:cubicBezTo>
                  <a:cubicBezTo>
                    <a:pt x="177" y="4"/>
                    <a:pt x="155" y="0"/>
                    <a:pt x="132" y="0"/>
                  </a:cubicBezTo>
                  <a:cubicBezTo>
                    <a:pt x="115" y="0"/>
                    <a:pt x="99" y="3"/>
                    <a:pt x="84" y="7"/>
                  </a:cubicBezTo>
                  <a:cubicBezTo>
                    <a:pt x="69" y="12"/>
                    <a:pt x="56" y="19"/>
                    <a:pt x="45" y="28"/>
                  </a:cubicBezTo>
                  <a:cubicBezTo>
                    <a:pt x="34" y="37"/>
                    <a:pt x="26" y="47"/>
                    <a:pt x="20" y="60"/>
                  </a:cubicBezTo>
                  <a:cubicBezTo>
                    <a:pt x="13" y="73"/>
                    <a:pt x="10" y="87"/>
                    <a:pt x="10" y="103"/>
                  </a:cubicBezTo>
                  <a:cubicBezTo>
                    <a:pt x="10" y="114"/>
                    <a:pt x="12" y="124"/>
                    <a:pt x="16" y="133"/>
                  </a:cubicBezTo>
                  <a:cubicBezTo>
                    <a:pt x="20" y="141"/>
                    <a:pt x="27" y="149"/>
                    <a:pt x="35" y="155"/>
                  </a:cubicBezTo>
                  <a:cubicBezTo>
                    <a:pt x="44" y="162"/>
                    <a:pt x="55" y="168"/>
                    <a:pt x="69" y="173"/>
                  </a:cubicBezTo>
                  <a:cubicBezTo>
                    <a:pt x="84" y="178"/>
                    <a:pt x="101" y="183"/>
                    <a:pt x="121" y="189"/>
                  </a:cubicBezTo>
                  <a:cubicBezTo>
                    <a:pt x="145" y="195"/>
                    <a:pt x="162" y="201"/>
                    <a:pt x="173" y="206"/>
                  </a:cubicBezTo>
                  <a:cubicBezTo>
                    <a:pt x="183" y="212"/>
                    <a:pt x="189" y="220"/>
                    <a:pt x="189" y="231"/>
                  </a:cubicBezTo>
                  <a:cubicBezTo>
                    <a:pt x="189" y="242"/>
                    <a:pt x="184" y="250"/>
                    <a:pt x="175" y="256"/>
                  </a:cubicBezTo>
                  <a:cubicBezTo>
                    <a:pt x="166" y="262"/>
                    <a:pt x="154" y="265"/>
                    <a:pt x="138" y="265"/>
                  </a:cubicBezTo>
                  <a:cubicBezTo>
                    <a:pt x="120" y="265"/>
                    <a:pt x="102" y="262"/>
                    <a:pt x="85" y="255"/>
                  </a:cubicBezTo>
                  <a:cubicBezTo>
                    <a:pt x="67" y="248"/>
                    <a:pt x="48" y="238"/>
                    <a:pt x="29" y="224"/>
                  </a:cubicBezTo>
                  <a:cubicBezTo>
                    <a:pt x="0" y="274"/>
                    <a:pt x="0" y="274"/>
                    <a:pt x="0" y="274"/>
                  </a:cubicBezTo>
                  <a:cubicBezTo>
                    <a:pt x="17" y="289"/>
                    <a:pt x="39" y="301"/>
                    <a:pt x="64" y="309"/>
                  </a:cubicBezTo>
                  <a:cubicBezTo>
                    <a:pt x="88" y="318"/>
                    <a:pt x="114" y="322"/>
                    <a:pt x="140" y="322"/>
                  </a:cubicBezTo>
                  <a:cubicBezTo>
                    <a:pt x="178" y="322"/>
                    <a:pt x="209" y="313"/>
                    <a:pt x="231" y="295"/>
                  </a:cubicBezTo>
                  <a:cubicBezTo>
                    <a:pt x="254" y="278"/>
                    <a:pt x="265" y="254"/>
                    <a:pt x="265" y="224"/>
                  </a:cubicBezTo>
                  <a:cubicBezTo>
                    <a:pt x="265" y="211"/>
                    <a:pt x="263" y="199"/>
                    <a:pt x="258" y="190"/>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3" name="Freeform 30">
              <a:extLst>
                <a:ext uri="{FF2B5EF4-FFF2-40B4-BE49-F238E27FC236}">
                  <a16:creationId xmlns:a16="http://schemas.microsoft.com/office/drawing/2014/main" id="{B71EB7B5-EC9F-4FA7-8BFE-96B5462D1CE4}"/>
                </a:ext>
              </a:extLst>
            </p:cNvPr>
            <p:cNvSpPr>
              <a:spLocks noSelect="1"/>
            </p:cNvSpPr>
            <p:nvPr/>
          </p:nvSpPr>
          <p:spPr bwMode="auto">
            <a:xfrm>
              <a:off x="11191876" y="1176338"/>
              <a:ext cx="98425" cy="101600"/>
            </a:xfrm>
            <a:custGeom>
              <a:avLst/>
              <a:gdLst>
                <a:gd name="T0" fmla="*/ 43 w 311"/>
                <a:gd name="T1" fmla="*/ 272 h 320"/>
                <a:gd name="T2" fmla="*/ 92 w 311"/>
                <a:gd name="T3" fmla="*/ 307 h 320"/>
                <a:gd name="T4" fmla="*/ 155 w 311"/>
                <a:gd name="T5" fmla="*/ 320 h 320"/>
                <a:gd name="T6" fmla="*/ 219 w 311"/>
                <a:gd name="T7" fmla="*/ 307 h 320"/>
                <a:gd name="T8" fmla="*/ 268 w 311"/>
                <a:gd name="T9" fmla="*/ 272 h 320"/>
                <a:gd name="T10" fmla="*/ 300 w 311"/>
                <a:gd name="T11" fmla="*/ 221 h 320"/>
                <a:gd name="T12" fmla="*/ 311 w 311"/>
                <a:gd name="T13" fmla="*/ 160 h 320"/>
                <a:gd name="T14" fmla="*/ 300 w 311"/>
                <a:gd name="T15" fmla="*/ 99 h 320"/>
                <a:gd name="T16" fmla="*/ 268 w 311"/>
                <a:gd name="T17" fmla="*/ 48 h 320"/>
                <a:gd name="T18" fmla="*/ 219 w 311"/>
                <a:gd name="T19" fmla="*/ 13 h 320"/>
                <a:gd name="T20" fmla="*/ 155 w 311"/>
                <a:gd name="T21" fmla="*/ 0 h 320"/>
                <a:gd name="T22" fmla="*/ 93 w 311"/>
                <a:gd name="T23" fmla="*/ 13 h 320"/>
                <a:gd name="T24" fmla="*/ 43 w 311"/>
                <a:gd name="T25" fmla="*/ 48 h 320"/>
                <a:gd name="T26" fmla="*/ 11 w 311"/>
                <a:gd name="T27" fmla="*/ 99 h 320"/>
                <a:gd name="T28" fmla="*/ 0 w 311"/>
                <a:gd name="T29" fmla="*/ 160 h 320"/>
                <a:gd name="T30" fmla="*/ 11 w 311"/>
                <a:gd name="T31" fmla="*/ 221 h 320"/>
                <a:gd name="T32" fmla="*/ 43 w 311"/>
                <a:gd name="T33" fmla="*/ 272 h 320"/>
                <a:gd name="T34" fmla="*/ 61 w 311"/>
                <a:gd name="T35" fmla="*/ 116 h 320"/>
                <a:gd name="T36" fmla="*/ 83 w 311"/>
                <a:gd name="T37" fmla="*/ 79 h 320"/>
                <a:gd name="T38" fmla="*/ 115 w 311"/>
                <a:gd name="T39" fmla="*/ 54 h 320"/>
                <a:gd name="T40" fmla="*/ 155 w 311"/>
                <a:gd name="T41" fmla="*/ 45 h 320"/>
                <a:gd name="T42" fmla="*/ 195 w 311"/>
                <a:gd name="T43" fmla="*/ 54 h 320"/>
                <a:gd name="T44" fmla="*/ 228 w 311"/>
                <a:gd name="T45" fmla="*/ 78 h 320"/>
                <a:gd name="T46" fmla="*/ 250 w 311"/>
                <a:gd name="T47" fmla="*/ 115 h 320"/>
                <a:gd name="T48" fmla="*/ 258 w 311"/>
                <a:gd name="T49" fmla="*/ 160 h 320"/>
                <a:gd name="T50" fmla="*/ 250 w 311"/>
                <a:gd name="T51" fmla="*/ 205 h 320"/>
                <a:gd name="T52" fmla="*/ 228 w 311"/>
                <a:gd name="T53" fmla="*/ 242 h 320"/>
                <a:gd name="T54" fmla="*/ 195 w 311"/>
                <a:gd name="T55" fmla="*/ 266 h 320"/>
                <a:gd name="T56" fmla="*/ 155 w 311"/>
                <a:gd name="T57" fmla="*/ 275 h 320"/>
                <a:gd name="T58" fmla="*/ 115 w 311"/>
                <a:gd name="T59" fmla="*/ 266 h 320"/>
                <a:gd name="T60" fmla="*/ 83 w 311"/>
                <a:gd name="T61" fmla="*/ 242 h 320"/>
                <a:gd name="T62" fmla="*/ 61 w 311"/>
                <a:gd name="T63" fmla="*/ 206 h 320"/>
                <a:gd name="T64" fmla="*/ 53 w 311"/>
                <a:gd name="T65" fmla="*/ 161 h 320"/>
                <a:gd name="T66" fmla="*/ 61 w 311"/>
                <a:gd name="T67" fmla="*/ 1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320">
                  <a:moveTo>
                    <a:pt x="43" y="272"/>
                  </a:moveTo>
                  <a:cubicBezTo>
                    <a:pt x="57" y="286"/>
                    <a:pt x="73" y="298"/>
                    <a:pt x="92" y="307"/>
                  </a:cubicBezTo>
                  <a:cubicBezTo>
                    <a:pt x="111" y="316"/>
                    <a:pt x="132" y="320"/>
                    <a:pt x="155" y="320"/>
                  </a:cubicBezTo>
                  <a:cubicBezTo>
                    <a:pt x="179" y="320"/>
                    <a:pt x="200" y="316"/>
                    <a:pt x="219" y="307"/>
                  </a:cubicBezTo>
                  <a:cubicBezTo>
                    <a:pt x="238" y="298"/>
                    <a:pt x="255" y="286"/>
                    <a:pt x="268" y="272"/>
                  </a:cubicBezTo>
                  <a:cubicBezTo>
                    <a:pt x="282" y="258"/>
                    <a:pt x="293" y="240"/>
                    <a:pt x="300" y="221"/>
                  </a:cubicBezTo>
                  <a:cubicBezTo>
                    <a:pt x="307" y="202"/>
                    <a:pt x="311" y="182"/>
                    <a:pt x="311" y="160"/>
                  </a:cubicBezTo>
                  <a:cubicBezTo>
                    <a:pt x="311" y="139"/>
                    <a:pt x="307" y="118"/>
                    <a:pt x="300" y="99"/>
                  </a:cubicBezTo>
                  <a:cubicBezTo>
                    <a:pt x="292" y="80"/>
                    <a:pt x="281" y="63"/>
                    <a:pt x="268" y="48"/>
                  </a:cubicBezTo>
                  <a:cubicBezTo>
                    <a:pt x="254" y="34"/>
                    <a:pt x="238" y="22"/>
                    <a:pt x="219" y="13"/>
                  </a:cubicBezTo>
                  <a:cubicBezTo>
                    <a:pt x="199" y="5"/>
                    <a:pt x="178" y="0"/>
                    <a:pt x="155" y="0"/>
                  </a:cubicBezTo>
                  <a:cubicBezTo>
                    <a:pt x="133" y="0"/>
                    <a:pt x="112" y="5"/>
                    <a:pt x="93" y="13"/>
                  </a:cubicBezTo>
                  <a:cubicBezTo>
                    <a:pt x="73" y="22"/>
                    <a:pt x="57" y="34"/>
                    <a:pt x="43" y="48"/>
                  </a:cubicBezTo>
                  <a:cubicBezTo>
                    <a:pt x="30" y="63"/>
                    <a:pt x="19" y="80"/>
                    <a:pt x="11" y="99"/>
                  </a:cubicBezTo>
                  <a:cubicBezTo>
                    <a:pt x="4" y="118"/>
                    <a:pt x="0" y="139"/>
                    <a:pt x="0" y="160"/>
                  </a:cubicBezTo>
                  <a:cubicBezTo>
                    <a:pt x="0" y="182"/>
                    <a:pt x="4" y="202"/>
                    <a:pt x="11" y="221"/>
                  </a:cubicBezTo>
                  <a:cubicBezTo>
                    <a:pt x="19" y="240"/>
                    <a:pt x="29" y="258"/>
                    <a:pt x="43" y="272"/>
                  </a:cubicBezTo>
                  <a:close/>
                  <a:moveTo>
                    <a:pt x="61" y="116"/>
                  </a:moveTo>
                  <a:cubicBezTo>
                    <a:pt x="67" y="102"/>
                    <a:pt x="74" y="90"/>
                    <a:pt x="83" y="79"/>
                  </a:cubicBezTo>
                  <a:cubicBezTo>
                    <a:pt x="92" y="69"/>
                    <a:pt x="103" y="60"/>
                    <a:pt x="115" y="54"/>
                  </a:cubicBezTo>
                  <a:cubicBezTo>
                    <a:pt x="128" y="48"/>
                    <a:pt x="141" y="45"/>
                    <a:pt x="155" y="45"/>
                  </a:cubicBezTo>
                  <a:cubicBezTo>
                    <a:pt x="169" y="45"/>
                    <a:pt x="183" y="48"/>
                    <a:pt x="195" y="54"/>
                  </a:cubicBezTo>
                  <a:cubicBezTo>
                    <a:pt x="208" y="60"/>
                    <a:pt x="219" y="68"/>
                    <a:pt x="228" y="78"/>
                  </a:cubicBezTo>
                  <a:cubicBezTo>
                    <a:pt x="237" y="89"/>
                    <a:pt x="245" y="101"/>
                    <a:pt x="250" y="115"/>
                  </a:cubicBezTo>
                  <a:cubicBezTo>
                    <a:pt x="255" y="129"/>
                    <a:pt x="258" y="144"/>
                    <a:pt x="258" y="160"/>
                  </a:cubicBezTo>
                  <a:cubicBezTo>
                    <a:pt x="258" y="176"/>
                    <a:pt x="255" y="191"/>
                    <a:pt x="250" y="205"/>
                  </a:cubicBezTo>
                  <a:cubicBezTo>
                    <a:pt x="245" y="219"/>
                    <a:pt x="237" y="231"/>
                    <a:pt x="228" y="242"/>
                  </a:cubicBezTo>
                  <a:cubicBezTo>
                    <a:pt x="219" y="252"/>
                    <a:pt x="208" y="260"/>
                    <a:pt x="195" y="266"/>
                  </a:cubicBezTo>
                  <a:cubicBezTo>
                    <a:pt x="183" y="272"/>
                    <a:pt x="169" y="275"/>
                    <a:pt x="155" y="275"/>
                  </a:cubicBezTo>
                  <a:cubicBezTo>
                    <a:pt x="141" y="275"/>
                    <a:pt x="128" y="272"/>
                    <a:pt x="115" y="266"/>
                  </a:cubicBezTo>
                  <a:cubicBezTo>
                    <a:pt x="103" y="260"/>
                    <a:pt x="92" y="252"/>
                    <a:pt x="83" y="242"/>
                  </a:cubicBezTo>
                  <a:cubicBezTo>
                    <a:pt x="74" y="232"/>
                    <a:pt x="67" y="220"/>
                    <a:pt x="61" y="206"/>
                  </a:cubicBezTo>
                  <a:cubicBezTo>
                    <a:pt x="56" y="192"/>
                    <a:pt x="53" y="177"/>
                    <a:pt x="53" y="161"/>
                  </a:cubicBezTo>
                  <a:cubicBezTo>
                    <a:pt x="53" y="145"/>
                    <a:pt x="56" y="130"/>
                    <a:pt x="61" y="116"/>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 name="Freeform 31">
              <a:extLst>
                <a:ext uri="{FF2B5EF4-FFF2-40B4-BE49-F238E27FC236}">
                  <a16:creationId xmlns:a16="http://schemas.microsoft.com/office/drawing/2014/main" id="{1F6E1863-6CCC-47F5-A16B-A2DF7BFFBA3F}"/>
                </a:ext>
              </a:extLst>
            </p:cNvPr>
            <p:cNvSpPr>
              <a:spLocks noSelect="1"/>
            </p:cNvSpPr>
            <p:nvPr/>
          </p:nvSpPr>
          <p:spPr bwMode="auto">
            <a:xfrm>
              <a:off x="10702926" y="1176338"/>
              <a:ext cx="98425" cy="101600"/>
            </a:xfrm>
            <a:custGeom>
              <a:avLst/>
              <a:gdLst>
                <a:gd name="T0" fmla="*/ 300 w 311"/>
                <a:gd name="T1" fmla="*/ 221 h 320"/>
                <a:gd name="T2" fmla="*/ 311 w 311"/>
                <a:gd name="T3" fmla="*/ 160 h 320"/>
                <a:gd name="T4" fmla="*/ 299 w 311"/>
                <a:gd name="T5" fmla="*/ 99 h 320"/>
                <a:gd name="T6" fmla="*/ 267 w 311"/>
                <a:gd name="T7" fmla="*/ 48 h 320"/>
                <a:gd name="T8" fmla="*/ 218 w 311"/>
                <a:gd name="T9" fmla="*/ 13 h 320"/>
                <a:gd name="T10" fmla="*/ 155 w 311"/>
                <a:gd name="T11" fmla="*/ 0 h 320"/>
                <a:gd name="T12" fmla="*/ 92 w 311"/>
                <a:gd name="T13" fmla="*/ 13 h 320"/>
                <a:gd name="T14" fmla="*/ 43 w 311"/>
                <a:gd name="T15" fmla="*/ 48 h 320"/>
                <a:gd name="T16" fmla="*/ 11 w 311"/>
                <a:gd name="T17" fmla="*/ 99 h 320"/>
                <a:gd name="T18" fmla="*/ 0 w 311"/>
                <a:gd name="T19" fmla="*/ 160 h 320"/>
                <a:gd name="T20" fmla="*/ 11 w 311"/>
                <a:gd name="T21" fmla="*/ 221 h 320"/>
                <a:gd name="T22" fmla="*/ 42 w 311"/>
                <a:gd name="T23" fmla="*/ 272 h 320"/>
                <a:gd name="T24" fmla="*/ 91 w 311"/>
                <a:gd name="T25" fmla="*/ 307 h 320"/>
                <a:gd name="T26" fmla="*/ 155 w 311"/>
                <a:gd name="T27" fmla="*/ 320 h 320"/>
                <a:gd name="T28" fmla="*/ 218 w 311"/>
                <a:gd name="T29" fmla="*/ 307 h 320"/>
                <a:gd name="T30" fmla="*/ 268 w 311"/>
                <a:gd name="T31" fmla="*/ 272 h 320"/>
                <a:gd name="T32" fmla="*/ 300 w 311"/>
                <a:gd name="T33" fmla="*/ 221 h 320"/>
                <a:gd name="T34" fmla="*/ 250 w 311"/>
                <a:gd name="T35" fmla="*/ 205 h 320"/>
                <a:gd name="T36" fmla="*/ 228 w 311"/>
                <a:gd name="T37" fmla="*/ 242 h 320"/>
                <a:gd name="T38" fmla="*/ 195 w 311"/>
                <a:gd name="T39" fmla="*/ 266 h 320"/>
                <a:gd name="T40" fmla="*/ 155 w 311"/>
                <a:gd name="T41" fmla="*/ 275 h 320"/>
                <a:gd name="T42" fmla="*/ 115 w 311"/>
                <a:gd name="T43" fmla="*/ 266 h 320"/>
                <a:gd name="T44" fmla="*/ 82 w 311"/>
                <a:gd name="T45" fmla="*/ 242 h 320"/>
                <a:gd name="T46" fmla="*/ 60 w 311"/>
                <a:gd name="T47" fmla="*/ 206 h 320"/>
                <a:gd name="T48" fmla="*/ 53 w 311"/>
                <a:gd name="T49" fmla="*/ 161 h 320"/>
                <a:gd name="T50" fmla="*/ 60 w 311"/>
                <a:gd name="T51" fmla="*/ 116 h 320"/>
                <a:gd name="T52" fmla="*/ 82 w 311"/>
                <a:gd name="T53" fmla="*/ 79 h 320"/>
                <a:gd name="T54" fmla="*/ 115 w 311"/>
                <a:gd name="T55" fmla="*/ 54 h 320"/>
                <a:gd name="T56" fmla="*/ 155 w 311"/>
                <a:gd name="T57" fmla="*/ 45 h 320"/>
                <a:gd name="T58" fmla="*/ 195 w 311"/>
                <a:gd name="T59" fmla="*/ 54 h 320"/>
                <a:gd name="T60" fmla="*/ 228 w 311"/>
                <a:gd name="T61" fmla="*/ 78 h 320"/>
                <a:gd name="T62" fmla="*/ 250 w 311"/>
                <a:gd name="T63" fmla="*/ 115 h 320"/>
                <a:gd name="T64" fmla="*/ 258 w 311"/>
                <a:gd name="T65" fmla="*/ 160 h 320"/>
                <a:gd name="T66" fmla="*/ 250 w 311"/>
                <a:gd name="T67" fmla="*/ 2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320">
                  <a:moveTo>
                    <a:pt x="300" y="221"/>
                  </a:moveTo>
                  <a:cubicBezTo>
                    <a:pt x="307" y="202"/>
                    <a:pt x="311" y="182"/>
                    <a:pt x="311" y="160"/>
                  </a:cubicBezTo>
                  <a:cubicBezTo>
                    <a:pt x="311" y="139"/>
                    <a:pt x="307" y="118"/>
                    <a:pt x="299" y="99"/>
                  </a:cubicBezTo>
                  <a:cubicBezTo>
                    <a:pt x="292" y="80"/>
                    <a:pt x="281" y="63"/>
                    <a:pt x="267" y="48"/>
                  </a:cubicBezTo>
                  <a:cubicBezTo>
                    <a:pt x="254" y="34"/>
                    <a:pt x="237" y="22"/>
                    <a:pt x="218" y="13"/>
                  </a:cubicBezTo>
                  <a:cubicBezTo>
                    <a:pt x="199" y="5"/>
                    <a:pt x="178" y="0"/>
                    <a:pt x="155" y="0"/>
                  </a:cubicBezTo>
                  <a:cubicBezTo>
                    <a:pt x="132" y="0"/>
                    <a:pt x="111" y="5"/>
                    <a:pt x="92" y="13"/>
                  </a:cubicBezTo>
                  <a:cubicBezTo>
                    <a:pt x="73" y="22"/>
                    <a:pt x="56" y="34"/>
                    <a:pt x="43" y="48"/>
                  </a:cubicBezTo>
                  <a:cubicBezTo>
                    <a:pt x="29" y="63"/>
                    <a:pt x="19" y="80"/>
                    <a:pt x="11" y="99"/>
                  </a:cubicBezTo>
                  <a:cubicBezTo>
                    <a:pt x="3" y="118"/>
                    <a:pt x="0" y="139"/>
                    <a:pt x="0" y="160"/>
                  </a:cubicBezTo>
                  <a:cubicBezTo>
                    <a:pt x="0" y="182"/>
                    <a:pt x="3" y="202"/>
                    <a:pt x="11" y="221"/>
                  </a:cubicBezTo>
                  <a:cubicBezTo>
                    <a:pt x="18" y="240"/>
                    <a:pt x="29" y="258"/>
                    <a:pt x="42" y="272"/>
                  </a:cubicBezTo>
                  <a:cubicBezTo>
                    <a:pt x="56" y="286"/>
                    <a:pt x="72" y="298"/>
                    <a:pt x="91" y="307"/>
                  </a:cubicBezTo>
                  <a:cubicBezTo>
                    <a:pt x="110" y="316"/>
                    <a:pt x="132" y="320"/>
                    <a:pt x="155" y="320"/>
                  </a:cubicBezTo>
                  <a:cubicBezTo>
                    <a:pt x="178" y="320"/>
                    <a:pt x="199" y="316"/>
                    <a:pt x="218" y="307"/>
                  </a:cubicBezTo>
                  <a:cubicBezTo>
                    <a:pt x="237" y="298"/>
                    <a:pt x="254" y="286"/>
                    <a:pt x="268" y="272"/>
                  </a:cubicBezTo>
                  <a:cubicBezTo>
                    <a:pt x="282" y="258"/>
                    <a:pt x="292" y="240"/>
                    <a:pt x="300" y="221"/>
                  </a:cubicBezTo>
                  <a:close/>
                  <a:moveTo>
                    <a:pt x="250" y="205"/>
                  </a:moveTo>
                  <a:cubicBezTo>
                    <a:pt x="244" y="219"/>
                    <a:pt x="237" y="231"/>
                    <a:pt x="228" y="242"/>
                  </a:cubicBezTo>
                  <a:cubicBezTo>
                    <a:pt x="218" y="252"/>
                    <a:pt x="207" y="260"/>
                    <a:pt x="195" y="266"/>
                  </a:cubicBezTo>
                  <a:cubicBezTo>
                    <a:pt x="182" y="272"/>
                    <a:pt x="169" y="275"/>
                    <a:pt x="155" y="275"/>
                  </a:cubicBezTo>
                  <a:cubicBezTo>
                    <a:pt x="141" y="275"/>
                    <a:pt x="127" y="272"/>
                    <a:pt x="115" y="266"/>
                  </a:cubicBezTo>
                  <a:cubicBezTo>
                    <a:pt x="102" y="260"/>
                    <a:pt x="92" y="252"/>
                    <a:pt x="82" y="242"/>
                  </a:cubicBezTo>
                  <a:cubicBezTo>
                    <a:pt x="73" y="232"/>
                    <a:pt x="66" y="220"/>
                    <a:pt x="60" y="206"/>
                  </a:cubicBezTo>
                  <a:cubicBezTo>
                    <a:pt x="55" y="192"/>
                    <a:pt x="53" y="177"/>
                    <a:pt x="53" y="161"/>
                  </a:cubicBezTo>
                  <a:cubicBezTo>
                    <a:pt x="53" y="145"/>
                    <a:pt x="55" y="130"/>
                    <a:pt x="60" y="116"/>
                  </a:cubicBezTo>
                  <a:cubicBezTo>
                    <a:pt x="66" y="102"/>
                    <a:pt x="73" y="90"/>
                    <a:pt x="82" y="79"/>
                  </a:cubicBezTo>
                  <a:cubicBezTo>
                    <a:pt x="92" y="69"/>
                    <a:pt x="102" y="60"/>
                    <a:pt x="115" y="54"/>
                  </a:cubicBezTo>
                  <a:cubicBezTo>
                    <a:pt x="127" y="48"/>
                    <a:pt x="141" y="45"/>
                    <a:pt x="155" y="45"/>
                  </a:cubicBezTo>
                  <a:cubicBezTo>
                    <a:pt x="169" y="45"/>
                    <a:pt x="182" y="48"/>
                    <a:pt x="195" y="54"/>
                  </a:cubicBezTo>
                  <a:cubicBezTo>
                    <a:pt x="207" y="60"/>
                    <a:pt x="218" y="68"/>
                    <a:pt x="228" y="78"/>
                  </a:cubicBezTo>
                  <a:cubicBezTo>
                    <a:pt x="237" y="89"/>
                    <a:pt x="244" y="101"/>
                    <a:pt x="250" y="115"/>
                  </a:cubicBezTo>
                  <a:cubicBezTo>
                    <a:pt x="255" y="129"/>
                    <a:pt x="258" y="144"/>
                    <a:pt x="258" y="160"/>
                  </a:cubicBezTo>
                  <a:cubicBezTo>
                    <a:pt x="258" y="176"/>
                    <a:pt x="255" y="191"/>
                    <a:pt x="250" y="20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 name="Freeform 32">
              <a:extLst>
                <a:ext uri="{FF2B5EF4-FFF2-40B4-BE49-F238E27FC236}">
                  <a16:creationId xmlns:a16="http://schemas.microsoft.com/office/drawing/2014/main" id="{93680C58-B113-43A4-A337-5256332F8A05}"/>
                </a:ext>
              </a:extLst>
            </p:cNvPr>
            <p:cNvSpPr>
              <a:spLocks noSelect="1"/>
            </p:cNvSpPr>
            <p:nvPr/>
          </p:nvSpPr>
          <p:spPr bwMode="auto">
            <a:xfrm>
              <a:off x="10602913" y="1368425"/>
              <a:ext cx="58738" cy="100013"/>
            </a:xfrm>
            <a:custGeom>
              <a:avLst/>
              <a:gdLst>
                <a:gd name="T0" fmla="*/ 168 w 184"/>
                <a:gd name="T1" fmla="*/ 0 h 314"/>
                <a:gd name="T2" fmla="*/ 142 w 184"/>
                <a:gd name="T3" fmla="*/ 5 h 314"/>
                <a:gd name="T4" fmla="*/ 116 w 184"/>
                <a:gd name="T5" fmla="*/ 20 h 314"/>
                <a:gd name="T6" fmla="*/ 92 w 184"/>
                <a:gd name="T7" fmla="*/ 42 h 314"/>
                <a:gd name="T8" fmla="*/ 72 w 184"/>
                <a:gd name="T9" fmla="*/ 70 h 314"/>
                <a:gd name="T10" fmla="*/ 72 w 184"/>
                <a:gd name="T11" fmla="*/ 4 h 314"/>
                <a:gd name="T12" fmla="*/ 0 w 184"/>
                <a:gd name="T13" fmla="*/ 4 h 314"/>
                <a:gd name="T14" fmla="*/ 0 w 184"/>
                <a:gd name="T15" fmla="*/ 314 h 314"/>
                <a:gd name="T16" fmla="*/ 79 w 184"/>
                <a:gd name="T17" fmla="*/ 314 h 314"/>
                <a:gd name="T18" fmla="*/ 79 w 184"/>
                <a:gd name="T19" fmla="*/ 127 h 314"/>
                <a:gd name="T20" fmla="*/ 120 w 184"/>
                <a:gd name="T21" fmla="*/ 87 h 314"/>
                <a:gd name="T22" fmla="*/ 184 w 184"/>
                <a:gd name="T23" fmla="*/ 73 h 314"/>
                <a:gd name="T24" fmla="*/ 184 w 184"/>
                <a:gd name="T25" fmla="*/ 1 h 314"/>
                <a:gd name="T26" fmla="*/ 178 w 184"/>
                <a:gd name="T27" fmla="*/ 0 h 314"/>
                <a:gd name="T28" fmla="*/ 168 w 184"/>
                <a:gd name="T2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14">
                  <a:moveTo>
                    <a:pt x="168" y="0"/>
                  </a:moveTo>
                  <a:cubicBezTo>
                    <a:pt x="160" y="0"/>
                    <a:pt x="151" y="2"/>
                    <a:pt x="142" y="5"/>
                  </a:cubicBezTo>
                  <a:cubicBezTo>
                    <a:pt x="133" y="8"/>
                    <a:pt x="125" y="13"/>
                    <a:pt x="116" y="20"/>
                  </a:cubicBezTo>
                  <a:cubicBezTo>
                    <a:pt x="107" y="26"/>
                    <a:pt x="99" y="33"/>
                    <a:pt x="92" y="42"/>
                  </a:cubicBezTo>
                  <a:cubicBezTo>
                    <a:pt x="84" y="50"/>
                    <a:pt x="78" y="60"/>
                    <a:pt x="72" y="70"/>
                  </a:cubicBezTo>
                  <a:cubicBezTo>
                    <a:pt x="72" y="4"/>
                    <a:pt x="72" y="4"/>
                    <a:pt x="72" y="4"/>
                  </a:cubicBezTo>
                  <a:cubicBezTo>
                    <a:pt x="0" y="4"/>
                    <a:pt x="0" y="4"/>
                    <a:pt x="0" y="4"/>
                  </a:cubicBezTo>
                  <a:cubicBezTo>
                    <a:pt x="0" y="314"/>
                    <a:pt x="0" y="314"/>
                    <a:pt x="0" y="314"/>
                  </a:cubicBezTo>
                  <a:cubicBezTo>
                    <a:pt x="79" y="314"/>
                    <a:pt x="79" y="314"/>
                    <a:pt x="79" y="314"/>
                  </a:cubicBezTo>
                  <a:cubicBezTo>
                    <a:pt x="79" y="127"/>
                    <a:pt x="79" y="127"/>
                    <a:pt x="79" y="127"/>
                  </a:cubicBezTo>
                  <a:cubicBezTo>
                    <a:pt x="87" y="109"/>
                    <a:pt x="101" y="96"/>
                    <a:pt x="120" y="87"/>
                  </a:cubicBezTo>
                  <a:cubicBezTo>
                    <a:pt x="139" y="78"/>
                    <a:pt x="160" y="73"/>
                    <a:pt x="184" y="73"/>
                  </a:cubicBezTo>
                  <a:cubicBezTo>
                    <a:pt x="184" y="1"/>
                    <a:pt x="184" y="1"/>
                    <a:pt x="184" y="1"/>
                  </a:cubicBezTo>
                  <a:cubicBezTo>
                    <a:pt x="182" y="0"/>
                    <a:pt x="180" y="0"/>
                    <a:pt x="178" y="0"/>
                  </a:cubicBezTo>
                  <a:lnTo>
                    <a:pt x="168" y="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 name="Freeform 33">
              <a:extLst>
                <a:ext uri="{FF2B5EF4-FFF2-40B4-BE49-F238E27FC236}">
                  <a16:creationId xmlns:a16="http://schemas.microsoft.com/office/drawing/2014/main" id="{AC944677-EB6B-4B00-BE10-32939E24C481}"/>
                </a:ext>
              </a:extLst>
            </p:cNvPr>
            <p:cNvSpPr>
              <a:spLocks noSelect="1"/>
            </p:cNvSpPr>
            <p:nvPr/>
          </p:nvSpPr>
          <p:spPr bwMode="auto">
            <a:xfrm>
              <a:off x="10817226" y="1176338"/>
              <a:ext cx="98425" cy="101600"/>
            </a:xfrm>
            <a:custGeom>
              <a:avLst/>
              <a:gdLst>
                <a:gd name="T0" fmla="*/ 300 w 311"/>
                <a:gd name="T1" fmla="*/ 221 h 320"/>
                <a:gd name="T2" fmla="*/ 311 w 311"/>
                <a:gd name="T3" fmla="*/ 160 h 320"/>
                <a:gd name="T4" fmla="*/ 300 w 311"/>
                <a:gd name="T5" fmla="*/ 99 h 320"/>
                <a:gd name="T6" fmla="*/ 268 w 311"/>
                <a:gd name="T7" fmla="*/ 48 h 320"/>
                <a:gd name="T8" fmla="*/ 219 w 311"/>
                <a:gd name="T9" fmla="*/ 13 h 320"/>
                <a:gd name="T10" fmla="*/ 155 w 311"/>
                <a:gd name="T11" fmla="*/ 0 h 320"/>
                <a:gd name="T12" fmla="*/ 93 w 311"/>
                <a:gd name="T13" fmla="*/ 13 h 320"/>
                <a:gd name="T14" fmla="*/ 44 w 311"/>
                <a:gd name="T15" fmla="*/ 48 h 320"/>
                <a:gd name="T16" fmla="*/ 12 w 311"/>
                <a:gd name="T17" fmla="*/ 99 h 320"/>
                <a:gd name="T18" fmla="*/ 0 w 311"/>
                <a:gd name="T19" fmla="*/ 160 h 320"/>
                <a:gd name="T20" fmla="*/ 11 w 311"/>
                <a:gd name="T21" fmla="*/ 221 h 320"/>
                <a:gd name="T22" fmla="*/ 43 w 311"/>
                <a:gd name="T23" fmla="*/ 272 h 320"/>
                <a:gd name="T24" fmla="*/ 92 w 311"/>
                <a:gd name="T25" fmla="*/ 307 h 320"/>
                <a:gd name="T26" fmla="*/ 155 w 311"/>
                <a:gd name="T27" fmla="*/ 320 h 320"/>
                <a:gd name="T28" fmla="*/ 219 w 311"/>
                <a:gd name="T29" fmla="*/ 307 h 320"/>
                <a:gd name="T30" fmla="*/ 268 w 311"/>
                <a:gd name="T31" fmla="*/ 272 h 320"/>
                <a:gd name="T32" fmla="*/ 300 w 311"/>
                <a:gd name="T33" fmla="*/ 221 h 320"/>
                <a:gd name="T34" fmla="*/ 250 w 311"/>
                <a:gd name="T35" fmla="*/ 205 h 320"/>
                <a:gd name="T36" fmla="*/ 228 w 311"/>
                <a:gd name="T37" fmla="*/ 242 h 320"/>
                <a:gd name="T38" fmla="*/ 195 w 311"/>
                <a:gd name="T39" fmla="*/ 266 h 320"/>
                <a:gd name="T40" fmla="*/ 155 w 311"/>
                <a:gd name="T41" fmla="*/ 275 h 320"/>
                <a:gd name="T42" fmla="*/ 116 w 311"/>
                <a:gd name="T43" fmla="*/ 266 h 320"/>
                <a:gd name="T44" fmla="*/ 83 w 311"/>
                <a:gd name="T45" fmla="*/ 242 h 320"/>
                <a:gd name="T46" fmla="*/ 61 w 311"/>
                <a:gd name="T47" fmla="*/ 206 h 320"/>
                <a:gd name="T48" fmla="*/ 53 w 311"/>
                <a:gd name="T49" fmla="*/ 161 h 320"/>
                <a:gd name="T50" fmla="*/ 61 w 311"/>
                <a:gd name="T51" fmla="*/ 116 h 320"/>
                <a:gd name="T52" fmla="*/ 83 w 311"/>
                <a:gd name="T53" fmla="*/ 79 h 320"/>
                <a:gd name="T54" fmla="*/ 116 w 311"/>
                <a:gd name="T55" fmla="*/ 54 h 320"/>
                <a:gd name="T56" fmla="*/ 155 w 311"/>
                <a:gd name="T57" fmla="*/ 45 h 320"/>
                <a:gd name="T58" fmla="*/ 195 w 311"/>
                <a:gd name="T59" fmla="*/ 54 h 320"/>
                <a:gd name="T60" fmla="*/ 228 w 311"/>
                <a:gd name="T61" fmla="*/ 78 h 320"/>
                <a:gd name="T62" fmla="*/ 250 w 311"/>
                <a:gd name="T63" fmla="*/ 115 h 320"/>
                <a:gd name="T64" fmla="*/ 258 w 311"/>
                <a:gd name="T65" fmla="*/ 160 h 320"/>
                <a:gd name="T66" fmla="*/ 250 w 311"/>
                <a:gd name="T67" fmla="*/ 2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320">
                  <a:moveTo>
                    <a:pt x="300" y="221"/>
                  </a:moveTo>
                  <a:cubicBezTo>
                    <a:pt x="308" y="202"/>
                    <a:pt x="311" y="182"/>
                    <a:pt x="311" y="160"/>
                  </a:cubicBezTo>
                  <a:cubicBezTo>
                    <a:pt x="311" y="139"/>
                    <a:pt x="308" y="118"/>
                    <a:pt x="300" y="99"/>
                  </a:cubicBezTo>
                  <a:cubicBezTo>
                    <a:pt x="292" y="80"/>
                    <a:pt x="282" y="63"/>
                    <a:pt x="268" y="48"/>
                  </a:cubicBezTo>
                  <a:cubicBezTo>
                    <a:pt x="255" y="34"/>
                    <a:pt x="238" y="22"/>
                    <a:pt x="219" y="13"/>
                  </a:cubicBezTo>
                  <a:cubicBezTo>
                    <a:pt x="199" y="5"/>
                    <a:pt x="178" y="0"/>
                    <a:pt x="155" y="0"/>
                  </a:cubicBezTo>
                  <a:cubicBezTo>
                    <a:pt x="133" y="0"/>
                    <a:pt x="112" y="5"/>
                    <a:pt x="93" y="13"/>
                  </a:cubicBezTo>
                  <a:cubicBezTo>
                    <a:pt x="73" y="22"/>
                    <a:pt x="57" y="34"/>
                    <a:pt x="44" y="48"/>
                  </a:cubicBezTo>
                  <a:cubicBezTo>
                    <a:pt x="30" y="63"/>
                    <a:pt x="19" y="80"/>
                    <a:pt x="12" y="99"/>
                  </a:cubicBezTo>
                  <a:cubicBezTo>
                    <a:pt x="4" y="118"/>
                    <a:pt x="0" y="139"/>
                    <a:pt x="0" y="160"/>
                  </a:cubicBezTo>
                  <a:cubicBezTo>
                    <a:pt x="0" y="182"/>
                    <a:pt x="4" y="202"/>
                    <a:pt x="11" y="221"/>
                  </a:cubicBezTo>
                  <a:cubicBezTo>
                    <a:pt x="19" y="240"/>
                    <a:pt x="29" y="258"/>
                    <a:pt x="43" y="272"/>
                  </a:cubicBezTo>
                  <a:cubicBezTo>
                    <a:pt x="57" y="286"/>
                    <a:pt x="73" y="298"/>
                    <a:pt x="92" y="307"/>
                  </a:cubicBezTo>
                  <a:cubicBezTo>
                    <a:pt x="111" y="316"/>
                    <a:pt x="132" y="320"/>
                    <a:pt x="155" y="320"/>
                  </a:cubicBezTo>
                  <a:cubicBezTo>
                    <a:pt x="179" y="320"/>
                    <a:pt x="200" y="316"/>
                    <a:pt x="219" y="307"/>
                  </a:cubicBezTo>
                  <a:cubicBezTo>
                    <a:pt x="238" y="298"/>
                    <a:pt x="255" y="286"/>
                    <a:pt x="268" y="272"/>
                  </a:cubicBezTo>
                  <a:cubicBezTo>
                    <a:pt x="282" y="258"/>
                    <a:pt x="293" y="240"/>
                    <a:pt x="300" y="221"/>
                  </a:cubicBezTo>
                  <a:close/>
                  <a:moveTo>
                    <a:pt x="250" y="205"/>
                  </a:moveTo>
                  <a:cubicBezTo>
                    <a:pt x="245" y="219"/>
                    <a:pt x="238" y="231"/>
                    <a:pt x="228" y="242"/>
                  </a:cubicBezTo>
                  <a:cubicBezTo>
                    <a:pt x="219" y="252"/>
                    <a:pt x="208" y="260"/>
                    <a:pt x="195" y="266"/>
                  </a:cubicBezTo>
                  <a:cubicBezTo>
                    <a:pt x="183" y="272"/>
                    <a:pt x="170" y="275"/>
                    <a:pt x="155" y="275"/>
                  </a:cubicBezTo>
                  <a:cubicBezTo>
                    <a:pt x="141" y="275"/>
                    <a:pt x="128" y="272"/>
                    <a:pt x="116" y="266"/>
                  </a:cubicBezTo>
                  <a:cubicBezTo>
                    <a:pt x="103" y="260"/>
                    <a:pt x="93" y="252"/>
                    <a:pt x="83" y="242"/>
                  </a:cubicBezTo>
                  <a:cubicBezTo>
                    <a:pt x="74" y="232"/>
                    <a:pt x="67" y="220"/>
                    <a:pt x="61" y="206"/>
                  </a:cubicBezTo>
                  <a:cubicBezTo>
                    <a:pt x="56" y="192"/>
                    <a:pt x="53" y="177"/>
                    <a:pt x="53" y="161"/>
                  </a:cubicBezTo>
                  <a:cubicBezTo>
                    <a:pt x="53" y="145"/>
                    <a:pt x="56" y="130"/>
                    <a:pt x="61" y="116"/>
                  </a:cubicBezTo>
                  <a:cubicBezTo>
                    <a:pt x="67" y="102"/>
                    <a:pt x="74" y="90"/>
                    <a:pt x="83" y="79"/>
                  </a:cubicBezTo>
                  <a:cubicBezTo>
                    <a:pt x="93" y="69"/>
                    <a:pt x="103" y="60"/>
                    <a:pt x="116" y="54"/>
                  </a:cubicBezTo>
                  <a:cubicBezTo>
                    <a:pt x="128" y="48"/>
                    <a:pt x="141" y="45"/>
                    <a:pt x="155" y="45"/>
                  </a:cubicBezTo>
                  <a:cubicBezTo>
                    <a:pt x="170" y="45"/>
                    <a:pt x="183" y="48"/>
                    <a:pt x="195" y="54"/>
                  </a:cubicBezTo>
                  <a:cubicBezTo>
                    <a:pt x="208" y="60"/>
                    <a:pt x="219" y="68"/>
                    <a:pt x="228" y="78"/>
                  </a:cubicBezTo>
                  <a:cubicBezTo>
                    <a:pt x="238" y="89"/>
                    <a:pt x="245" y="101"/>
                    <a:pt x="250" y="115"/>
                  </a:cubicBezTo>
                  <a:cubicBezTo>
                    <a:pt x="256" y="129"/>
                    <a:pt x="258" y="144"/>
                    <a:pt x="258" y="160"/>
                  </a:cubicBezTo>
                  <a:cubicBezTo>
                    <a:pt x="258" y="176"/>
                    <a:pt x="256" y="191"/>
                    <a:pt x="250" y="20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7" name="Freeform 34">
              <a:extLst>
                <a:ext uri="{FF2B5EF4-FFF2-40B4-BE49-F238E27FC236}">
                  <a16:creationId xmlns:a16="http://schemas.microsoft.com/office/drawing/2014/main" id="{30392B29-FA77-4465-A79C-FE98307DE07C}"/>
                </a:ext>
              </a:extLst>
            </p:cNvPr>
            <p:cNvSpPr>
              <a:spLocks noSelect="1"/>
            </p:cNvSpPr>
            <p:nvPr/>
          </p:nvSpPr>
          <p:spPr bwMode="auto">
            <a:xfrm>
              <a:off x="11137901" y="1331913"/>
              <a:ext cx="47625" cy="138113"/>
            </a:xfrm>
            <a:custGeom>
              <a:avLst/>
              <a:gdLst>
                <a:gd name="T0" fmla="*/ 127 w 153"/>
                <a:gd name="T1" fmla="*/ 365 h 436"/>
                <a:gd name="T2" fmla="*/ 111 w 153"/>
                <a:gd name="T3" fmla="*/ 368 h 436"/>
                <a:gd name="T4" fmla="*/ 87 w 153"/>
                <a:gd name="T5" fmla="*/ 358 h 436"/>
                <a:gd name="T6" fmla="*/ 79 w 153"/>
                <a:gd name="T7" fmla="*/ 332 h 436"/>
                <a:gd name="T8" fmla="*/ 79 w 153"/>
                <a:gd name="T9" fmla="*/ 0 h 436"/>
                <a:gd name="T10" fmla="*/ 0 w 153"/>
                <a:gd name="T11" fmla="*/ 0 h 436"/>
                <a:gd name="T12" fmla="*/ 0 w 153"/>
                <a:gd name="T13" fmla="*/ 359 h 436"/>
                <a:gd name="T14" fmla="*/ 20 w 153"/>
                <a:gd name="T15" fmla="*/ 416 h 436"/>
                <a:gd name="T16" fmla="*/ 78 w 153"/>
                <a:gd name="T17" fmla="*/ 436 h 436"/>
                <a:gd name="T18" fmla="*/ 116 w 153"/>
                <a:gd name="T19" fmla="*/ 431 h 436"/>
                <a:gd name="T20" fmla="*/ 153 w 153"/>
                <a:gd name="T21" fmla="*/ 420 h 436"/>
                <a:gd name="T22" fmla="*/ 143 w 153"/>
                <a:gd name="T23" fmla="*/ 359 h 436"/>
                <a:gd name="T24" fmla="*/ 127 w 153"/>
                <a:gd name="T25" fmla="*/ 36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436">
                  <a:moveTo>
                    <a:pt x="127" y="365"/>
                  </a:moveTo>
                  <a:cubicBezTo>
                    <a:pt x="121" y="367"/>
                    <a:pt x="116" y="368"/>
                    <a:pt x="111" y="368"/>
                  </a:cubicBezTo>
                  <a:cubicBezTo>
                    <a:pt x="101" y="368"/>
                    <a:pt x="93" y="364"/>
                    <a:pt x="87" y="358"/>
                  </a:cubicBezTo>
                  <a:cubicBezTo>
                    <a:pt x="82" y="352"/>
                    <a:pt x="79" y="343"/>
                    <a:pt x="79" y="332"/>
                  </a:cubicBezTo>
                  <a:cubicBezTo>
                    <a:pt x="79" y="0"/>
                    <a:pt x="79" y="0"/>
                    <a:pt x="79" y="0"/>
                  </a:cubicBezTo>
                  <a:cubicBezTo>
                    <a:pt x="0" y="0"/>
                    <a:pt x="0" y="0"/>
                    <a:pt x="0" y="0"/>
                  </a:cubicBezTo>
                  <a:cubicBezTo>
                    <a:pt x="0" y="359"/>
                    <a:pt x="0" y="359"/>
                    <a:pt x="0" y="359"/>
                  </a:cubicBezTo>
                  <a:cubicBezTo>
                    <a:pt x="0" y="384"/>
                    <a:pt x="7" y="403"/>
                    <a:pt x="20" y="416"/>
                  </a:cubicBezTo>
                  <a:cubicBezTo>
                    <a:pt x="34" y="429"/>
                    <a:pt x="53" y="436"/>
                    <a:pt x="78" y="436"/>
                  </a:cubicBezTo>
                  <a:cubicBezTo>
                    <a:pt x="89" y="436"/>
                    <a:pt x="102" y="434"/>
                    <a:pt x="116" y="431"/>
                  </a:cubicBezTo>
                  <a:cubicBezTo>
                    <a:pt x="130" y="429"/>
                    <a:pt x="143" y="425"/>
                    <a:pt x="153" y="420"/>
                  </a:cubicBezTo>
                  <a:cubicBezTo>
                    <a:pt x="143" y="359"/>
                    <a:pt x="143" y="359"/>
                    <a:pt x="143" y="359"/>
                  </a:cubicBezTo>
                  <a:cubicBezTo>
                    <a:pt x="138" y="362"/>
                    <a:pt x="132" y="364"/>
                    <a:pt x="127" y="36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8" name="Freeform 35">
              <a:extLst>
                <a:ext uri="{FF2B5EF4-FFF2-40B4-BE49-F238E27FC236}">
                  <a16:creationId xmlns:a16="http://schemas.microsoft.com/office/drawing/2014/main" id="{806B357A-2024-419B-B939-9627BC4A4664}"/>
                </a:ext>
              </a:extLst>
            </p:cNvPr>
            <p:cNvSpPr>
              <a:spLocks noSelect="1"/>
            </p:cNvSpPr>
            <p:nvPr/>
          </p:nvSpPr>
          <p:spPr bwMode="auto">
            <a:xfrm>
              <a:off x="10666413" y="1368425"/>
              <a:ext cx="103188" cy="101600"/>
            </a:xfrm>
            <a:custGeom>
              <a:avLst/>
              <a:gdLst>
                <a:gd name="T0" fmla="*/ 283 w 325"/>
                <a:gd name="T1" fmla="*/ 48 h 321"/>
                <a:gd name="T2" fmla="*/ 232 w 325"/>
                <a:gd name="T3" fmla="*/ 13 h 321"/>
                <a:gd name="T4" fmla="*/ 164 w 325"/>
                <a:gd name="T5" fmla="*/ 0 h 321"/>
                <a:gd name="T6" fmla="*/ 96 w 325"/>
                <a:gd name="T7" fmla="*/ 13 h 321"/>
                <a:gd name="T8" fmla="*/ 44 w 325"/>
                <a:gd name="T9" fmla="*/ 48 h 321"/>
                <a:gd name="T10" fmla="*/ 11 w 325"/>
                <a:gd name="T11" fmla="*/ 99 h 321"/>
                <a:gd name="T12" fmla="*/ 0 w 325"/>
                <a:gd name="T13" fmla="*/ 162 h 321"/>
                <a:gd name="T14" fmla="*/ 12 w 325"/>
                <a:gd name="T15" fmla="*/ 223 h 321"/>
                <a:gd name="T16" fmla="*/ 45 w 325"/>
                <a:gd name="T17" fmla="*/ 273 h 321"/>
                <a:gd name="T18" fmla="*/ 96 w 325"/>
                <a:gd name="T19" fmla="*/ 308 h 321"/>
                <a:gd name="T20" fmla="*/ 163 w 325"/>
                <a:gd name="T21" fmla="*/ 321 h 321"/>
                <a:gd name="T22" fmla="*/ 253 w 325"/>
                <a:gd name="T23" fmla="*/ 298 h 321"/>
                <a:gd name="T24" fmla="*/ 307 w 325"/>
                <a:gd name="T25" fmla="*/ 240 h 321"/>
                <a:gd name="T26" fmla="*/ 240 w 325"/>
                <a:gd name="T27" fmla="*/ 221 h 321"/>
                <a:gd name="T28" fmla="*/ 211 w 325"/>
                <a:gd name="T29" fmla="*/ 251 h 321"/>
                <a:gd name="T30" fmla="*/ 166 w 325"/>
                <a:gd name="T31" fmla="*/ 263 h 321"/>
                <a:gd name="T32" fmla="*/ 137 w 325"/>
                <a:gd name="T33" fmla="*/ 257 h 321"/>
                <a:gd name="T34" fmla="*/ 111 w 325"/>
                <a:gd name="T35" fmla="*/ 242 h 321"/>
                <a:gd name="T36" fmla="*/ 93 w 325"/>
                <a:gd name="T37" fmla="*/ 218 h 321"/>
                <a:gd name="T38" fmla="*/ 84 w 325"/>
                <a:gd name="T39" fmla="*/ 185 h 321"/>
                <a:gd name="T40" fmla="*/ 323 w 325"/>
                <a:gd name="T41" fmla="*/ 185 h 321"/>
                <a:gd name="T42" fmla="*/ 325 w 325"/>
                <a:gd name="T43" fmla="*/ 174 h 321"/>
                <a:gd name="T44" fmla="*/ 325 w 325"/>
                <a:gd name="T45" fmla="*/ 159 h 321"/>
                <a:gd name="T46" fmla="*/ 314 w 325"/>
                <a:gd name="T47" fmla="*/ 99 h 321"/>
                <a:gd name="T48" fmla="*/ 283 w 325"/>
                <a:gd name="T49" fmla="*/ 48 h 321"/>
                <a:gd name="T50" fmla="*/ 83 w 325"/>
                <a:gd name="T51" fmla="*/ 134 h 321"/>
                <a:gd name="T52" fmla="*/ 91 w 325"/>
                <a:gd name="T53" fmla="*/ 103 h 321"/>
                <a:gd name="T54" fmla="*/ 109 w 325"/>
                <a:gd name="T55" fmla="*/ 79 h 321"/>
                <a:gd name="T56" fmla="*/ 133 w 325"/>
                <a:gd name="T57" fmla="*/ 63 h 321"/>
                <a:gd name="T58" fmla="*/ 163 w 325"/>
                <a:gd name="T59" fmla="*/ 57 h 321"/>
                <a:gd name="T60" fmla="*/ 218 w 325"/>
                <a:gd name="T61" fmla="*/ 78 h 321"/>
                <a:gd name="T62" fmla="*/ 244 w 325"/>
                <a:gd name="T63" fmla="*/ 134 h 321"/>
                <a:gd name="T64" fmla="*/ 83 w 325"/>
                <a:gd name="T6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1">
                  <a:moveTo>
                    <a:pt x="283" y="48"/>
                  </a:moveTo>
                  <a:cubicBezTo>
                    <a:pt x="269" y="33"/>
                    <a:pt x="251" y="22"/>
                    <a:pt x="232" y="13"/>
                  </a:cubicBezTo>
                  <a:cubicBezTo>
                    <a:pt x="212" y="4"/>
                    <a:pt x="189" y="0"/>
                    <a:pt x="164" y="0"/>
                  </a:cubicBezTo>
                  <a:cubicBezTo>
                    <a:pt x="139" y="0"/>
                    <a:pt x="116" y="4"/>
                    <a:pt x="96" y="13"/>
                  </a:cubicBezTo>
                  <a:cubicBezTo>
                    <a:pt x="75" y="22"/>
                    <a:pt x="58" y="33"/>
                    <a:pt x="44" y="48"/>
                  </a:cubicBezTo>
                  <a:cubicBezTo>
                    <a:pt x="30" y="63"/>
                    <a:pt x="19" y="80"/>
                    <a:pt x="11" y="99"/>
                  </a:cubicBezTo>
                  <a:cubicBezTo>
                    <a:pt x="4" y="119"/>
                    <a:pt x="0" y="140"/>
                    <a:pt x="0" y="162"/>
                  </a:cubicBezTo>
                  <a:cubicBezTo>
                    <a:pt x="0" y="183"/>
                    <a:pt x="4" y="203"/>
                    <a:pt x="12" y="223"/>
                  </a:cubicBezTo>
                  <a:cubicBezTo>
                    <a:pt x="19" y="242"/>
                    <a:pt x="31" y="259"/>
                    <a:pt x="45" y="273"/>
                  </a:cubicBezTo>
                  <a:cubicBezTo>
                    <a:pt x="59" y="288"/>
                    <a:pt x="76" y="299"/>
                    <a:pt x="96" y="308"/>
                  </a:cubicBezTo>
                  <a:cubicBezTo>
                    <a:pt x="116" y="317"/>
                    <a:pt x="139" y="321"/>
                    <a:pt x="163" y="321"/>
                  </a:cubicBezTo>
                  <a:cubicBezTo>
                    <a:pt x="198" y="321"/>
                    <a:pt x="228" y="313"/>
                    <a:pt x="253" y="298"/>
                  </a:cubicBezTo>
                  <a:cubicBezTo>
                    <a:pt x="278" y="283"/>
                    <a:pt x="296" y="263"/>
                    <a:pt x="307" y="240"/>
                  </a:cubicBezTo>
                  <a:cubicBezTo>
                    <a:pt x="240" y="221"/>
                    <a:pt x="240" y="221"/>
                    <a:pt x="240" y="221"/>
                  </a:cubicBezTo>
                  <a:cubicBezTo>
                    <a:pt x="235" y="233"/>
                    <a:pt x="225" y="244"/>
                    <a:pt x="211" y="251"/>
                  </a:cubicBezTo>
                  <a:cubicBezTo>
                    <a:pt x="197" y="259"/>
                    <a:pt x="182" y="263"/>
                    <a:pt x="166" y="263"/>
                  </a:cubicBezTo>
                  <a:cubicBezTo>
                    <a:pt x="156" y="263"/>
                    <a:pt x="146" y="261"/>
                    <a:pt x="137" y="257"/>
                  </a:cubicBezTo>
                  <a:cubicBezTo>
                    <a:pt x="127" y="254"/>
                    <a:pt x="119" y="249"/>
                    <a:pt x="111" y="242"/>
                  </a:cubicBezTo>
                  <a:cubicBezTo>
                    <a:pt x="104" y="235"/>
                    <a:pt x="98" y="227"/>
                    <a:pt x="93" y="218"/>
                  </a:cubicBezTo>
                  <a:cubicBezTo>
                    <a:pt x="88" y="209"/>
                    <a:pt x="85" y="198"/>
                    <a:pt x="84" y="185"/>
                  </a:cubicBezTo>
                  <a:cubicBezTo>
                    <a:pt x="323" y="185"/>
                    <a:pt x="323" y="185"/>
                    <a:pt x="323" y="185"/>
                  </a:cubicBezTo>
                  <a:cubicBezTo>
                    <a:pt x="324" y="182"/>
                    <a:pt x="325" y="178"/>
                    <a:pt x="325" y="174"/>
                  </a:cubicBezTo>
                  <a:cubicBezTo>
                    <a:pt x="325" y="169"/>
                    <a:pt x="325" y="164"/>
                    <a:pt x="325" y="159"/>
                  </a:cubicBezTo>
                  <a:cubicBezTo>
                    <a:pt x="325" y="138"/>
                    <a:pt x="321" y="118"/>
                    <a:pt x="314" y="99"/>
                  </a:cubicBezTo>
                  <a:cubicBezTo>
                    <a:pt x="307" y="79"/>
                    <a:pt x="296" y="62"/>
                    <a:pt x="283" y="48"/>
                  </a:cubicBezTo>
                  <a:close/>
                  <a:moveTo>
                    <a:pt x="83" y="134"/>
                  </a:moveTo>
                  <a:cubicBezTo>
                    <a:pt x="84" y="123"/>
                    <a:pt x="87" y="112"/>
                    <a:pt x="91" y="103"/>
                  </a:cubicBezTo>
                  <a:cubicBezTo>
                    <a:pt x="95" y="93"/>
                    <a:pt x="101" y="85"/>
                    <a:pt x="109" y="79"/>
                  </a:cubicBezTo>
                  <a:cubicBezTo>
                    <a:pt x="115" y="72"/>
                    <a:pt x="124" y="67"/>
                    <a:pt x="133" y="63"/>
                  </a:cubicBezTo>
                  <a:cubicBezTo>
                    <a:pt x="142" y="59"/>
                    <a:pt x="152" y="57"/>
                    <a:pt x="163" y="57"/>
                  </a:cubicBezTo>
                  <a:cubicBezTo>
                    <a:pt x="185" y="57"/>
                    <a:pt x="203" y="64"/>
                    <a:pt x="218" y="78"/>
                  </a:cubicBezTo>
                  <a:cubicBezTo>
                    <a:pt x="233" y="92"/>
                    <a:pt x="242" y="111"/>
                    <a:pt x="244" y="134"/>
                  </a:cubicBezTo>
                  <a:lnTo>
                    <a:pt x="83" y="13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9" name="Freeform 36">
              <a:extLst>
                <a:ext uri="{FF2B5EF4-FFF2-40B4-BE49-F238E27FC236}">
                  <a16:creationId xmlns:a16="http://schemas.microsoft.com/office/drawing/2014/main" id="{ED48A949-E0AC-458B-86DE-C6185850E4C8}"/>
                </a:ext>
              </a:extLst>
            </p:cNvPr>
            <p:cNvSpPr>
              <a:spLocks noSelect="1"/>
            </p:cNvSpPr>
            <p:nvPr/>
          </p:nvSpPr>
          <p:spPr bwMode="auto">
            <a:xfrm>
              <a:off x="10787063" y="1368425"/>
              <a:ext cx="90488" cy="100013"/>
            </a:xfrm>
            <a:custGeom>
              <a:avLst/>
              <a:gdLst>
                <a:gd name="T0" fmla="*/ 270 w 287"/>
                <a:gd name="T1" fmla="*/ 38 h 315"/>
                <a:gd name="T2" fmla="*/ 241 w 287"/>
                <a:gd name="T3" fmla="*/ 11 h 315"/>
                <a:gd name="T4" fmla="*/ 194 w 287"/>
                <a:gd name="T5" fmla="*/ 0 h 315"/>
                <a:gd name="T6" fmla="*/ 121 w 287"/>
                <a:gd name="T7" fmla="*/ 16 h 315"/>
                <a:gd name="T8" fmla="*/ 71 w 287"/>
                <a:gd name="T9" fmla="*/ 63 h 315"/>
                <a:gd name="T10" fmla="*/ 71 w 287"/>
                <a:gd name="T11" fmla="*/ 5 h 315"/>
                <a:gd name="T12" fmla="*/ 0 w 287"/>
                <a:gd name="T13" fmla="*/ 5 h 315"/>
                <a:gd name="T14" fmla="*/ 0 w 287"/>
                <a:gd name="T15" fmla="*/ 315 h 315"/>
                <a:gd name="T16" fmla="*/ 79 w 287"/>
                <a:gd name="T17" fmla="*/ 315 h 315"/>
                <a:gd name="T18" fmla="*/ 79 w 287"/>
                <a:gd name="T19" fmla="*/ 134 h 315"/>
                <a:gd name="T20" fmla="*/ 92 w 287"/>
                <a:gd name="T21" fmla="*/ 108 h 315"/>
                <a:gd name="T22" fmla="*/ 111 w 287"/>
                <a:gd name="T23" fmla="*/ 88 h 315"/>
                <a:gd name="T24" fmla="*/ 135 w 287"/>
                <a:gd name="T25" fmla="*/ 74 h 315"/>
                <a:gd name="T26" fmla="*/ 159 w 287"/>
                <a:gd name="T27" fmla="*/ 70 h 315"/>
                <a:gd name="T28" fmla="*/ 195 w 287"/>
                <a:gd name="T29" fmla="*/ 87 h 315"/>
                <a:gd name="T30" fmla="*/ 208 w 287"/>
                <a:gd name="T31" fmla="*/ 141 h 315"/>
                <a:gd name="T32" fmla="*/ 208 w 287"/>
                <a:gd name="T33" fmla="*/ 315 h 315"/>
                <a:gd name="T34" fmla="*/ 287 w 287"/>
                <a:gd name="T35" fmla="*/ 315 h 315"/>
                <a:gd name="T36" fmla="*/ 287 w 287"/>
                <a:gd name="T37" fmla="*/ 122 h 315"/>
                <a:gd name="T38" fmla="*/ 283 w 287"/>
                <a:gd name="T39" fmla="*/ 77 h 315"/>
                <a:gd name="T40" fmla="*/ 270 w 287"/>
                <a:gd name="T41" fmla="*/ 3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315">
                  <a:moveTo>
                    <a:pt x="270" y="38"/>
                  </a:moveTo>
                  <a:cubicBezTo>
                    <a:pt x="263" y="27"/>
                    <a:pt x="253" y="18"/>
                    <a:pt x="241" y="11"/>
                  </a:cubicBezTo>
                  <a:cubicBezTo>
                    <a:pt x="229" y="4"/>
                    <a:pt x="213" y="0"/>
                    <a:pt x="194" y="0"/>
                  </a:cubicBezTo>
                  <a:cubicBezTo>
                    <a:pt x="167" y="0"/>
                    <a:pt x="142" y="5"/>
                    <a:pt x="121" y="16"/>
                  </a:cubicBezTo>
                  <a:cubicBezTo>
                    <a:pt x="99" y="28"/>
                    <a:pt x="82" y="43"/>
                    <a:pt x="71" y="63"/>
                  </a:cubicBezTo>
                  <a:cubicBezTo>
                    <a:pt x="71" y="5"/>
                    <a:pt x="71" y="5"/>
                    <a:pt x="71" y="5"/>
                  </a:cubicBezTo>
                  <a:cubicBezTo>
                    <a:pt x="0" y="5"/>
                    <a:pt x="0" y="5"/>
                    <a:pt x="0" y="5"/>
                  </a:cubicBezTo>
                  <a:cubicBezTo>
                    <a:pt x="0" y="315"/>
                    <a:pt x="0" y="315"/>
                    <a:pt x="0" y="315"/>
                  </a:cubicBezTo>
                  <a:cubicBezTo>
                    <a:pt x="79" y="315"/>
                    <a:pt x="79" y="315"/>
                    <a:pt x="79" y="315"/>
                  </a:cubicBezTo>
                  <a:cubicBezTo>
                    <a:pt x="79" y="134"/>
                    <a:pt x="79" y="134"/>
                    <a:pt x="79" y="134"/>
                  </a:cubicBezTo>
                  <a:cubicBezTo>
                    <a:pt x="81" y="125"/>
                    <a:pt x="86" y="116"/>
                    <a:pt x="92" y="108"/>
                  </a:cubicBezTo>
                  <a:cubicBezTo>
                    <a:pt x="98" y="100"/>
                    <a:pt x="104" y="93"/>
                    <a:pt x="111" y="88"/>
                  </a:cubicBezTo>
                  <a:cubicBezTo>
                    <a:pt x="119" y="82"/>
                    <a:pt x="127" y="78"/>
                    <a:pt x="135" y="74"/>
                  </a:cubicBezTo>
                  <a:cubicBezTo>
                    <a:pt x="143" y="71"/>
                    <a:pt x="151" y="70"/>
                    <a:pt x="159" y="70"/>
                  </a:cubicBezTo>
                  <a:cubicBezTo>
                    <a:pt x="174" y="70"/>
                    <a:pt x="186" y="75"/>
                    <a:pt x="195" y="87"/>
                  </a:cubicBezTo>
                  <a:cubicBezTo>
                    <a:pt x="204" y="98"/>
                    <a:pt x="208" y="116"/>
                    <a:pt x="208" y="141"/>
                  </a:cubicBezTo>
                  <a:cubicBezTo>
                    <a:pt x="208" y="315"/>
                    <a:pt x="208" y="315"/>
                    <a:pt x="208" y="315"/>
                  </a:cubicBezTo>
                  <a:cubicBezTo>
                    <a:pt x="287" y="315"/>
                    <a:pt x="287" y="315"/>
                    <a:pt x="287" y="315"/>
                  </a:cubicBezTo>
                  <a:cubicBezTo>
                    <a:pt x="287" y="122"/>
                    <a:pt x="287" y="122"/>
                    <a:pt x="287" y="122"/>
                  </a:cubicBezTo>
                  <a:cubicBezTo>
                    <a:pt x="287" y="107"/>
                    <a:pt x="286" y="92"/>
                    <a:pt x="283" y="77"/>
                  </a:cubicBezTo>
                  <a:cubicBezTo>
                    <a:pt x="281" y="63"/>
                    <a:pt x="276" y="50"/>
                    <a:pt x="270" y="38"/>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0" name="Freeform 37">
              <a:extLst>
                <a:ext uri="{FF2B5EF4-FFF2-40B4-BE49-F238E27FC236}">
                  <a16:creationId xmlns:a16="http://schemas.microsoft.com/office/drawing/2014/main" id="{24C6718E-147E-43FE-900A-B7E818654C6F}"/>
                </a:ext>
              </a:extLst>
            </p:cNvPr>
            <p:cNvSpPr>
              <a:spLocks noSelect="1"/>
            </p:cNvSpPr>
            <p:nvPr/>
          </p:nvSpPr>
          <p:spPr bwMode="auto">
            <a:xfrm>
              <a:off x="11072813" y="1138238"/>
              <a:ext cx="101600" cy="139700"/>
            </a:xfrm>
            <a:custGeom>
              <a:avLst/>
              <a:gdLst>
                <a:gd name="T0" fmla="*/ 260 w 322"/>
                <a:gd name="T1" fmla="*/ 373 h 437"/>
                <a:gd name="T2" fmla="*/ 260 w 322"/>
                <a:gd name="T3" fmla="*/ 399 h 437"/>
                <a:gd name="T4" fmla="*/ 272 w 322"/>
                <a:gd name="T5" fmla="*/ 423 h 437"/>
                <a:gd name="T6" fmla="*/ 298 w 322"/>
                <a:gd name="T7" fmla="*/ 433 h 437"/>
                <a:gd name="T8" fmla="*/ 308 w 322"/>
                <a:gd name="T9" fmla="*/ 433 h 437"/>
                <a:gd name="T10" fmla="*/ 322 w 322"/>
                <a:gd name="T11" fmla="*/ 431 h 437"/>
                <a:gd name="T12" fmla="*/ 322 w 322"/>
                <a:gd name="T13" fmla="*/ 386 h 437"/>
                <a:gd name="T14" fmla="*/ 305 w 322"/>
                <a:gd name="T15" fmla="*/ 367 h 437"/>
                <a:gd name="T16" fmla="*/ 305 w 322"/>
                <a:gd name="T17" fmla="*/ 0 h 437"/>
                <a:gd name="T18" fmla="*/ 253 w 322"/>
                <a:gd name="T19" fmla="*/ 0 h 437"/>
                <a:gd name="T20" fmla="*/ 253 w 322"/>
                <a:gd name="T21" fmla="*/ 184 h 437"/>
                <a:gd name="T22" fmla="*/ 207 w 322"/>
                <a:gd name="T23" fmla="*/ 137 h 437"/>
                <a:gd name="T24" fmla="*/ 140 w 322"/>
                <a:gd name="T25" fmla="*/ 117 h 437"/>
                <a:gd name="T26" fmla="*/ 84 w 322"/>
                <a:gd name="T27" fmla="*/ 130 h 437"/>
                <a:gd name="T28" fmla="*/ 40 w 322"/>
                <a:gd name="T29" fmla="*/ 165 h 437"/>
                <a:gd name="T30" fmla="*/ 10 w 322"/>
                <a:gd name="T31" fmla="*/ 216 h 437"/>
                <a:gd name="T32" fmla="*/ 0 w 322"/>
                <a:gd name="T33" fmla="*/ 277 h 437"/>
                <a:gd name="T34" fmla="*/ 11 w 322"/>
                <a:gd name="T35" fmla="*/ 338 h 437"/>
                <a:gd name="T36" fmla="*/ 42 w 322"/>
                <a:gd name="T37" fmla="*/ 389 h 437"/>
                <a:gd name="T38" fmla="*/ 88 w 322"/>
                <a:gd name="T39" fmla="*/ 424 h 437"/>
                <a:gd name="T40" fmla="*/ 147 w 322"/>
                <a:gd name="T41" fmla="*/ 437 h 437"/>
                <a:gd name="T42" fmla="*/ 212 w 322"/>
                <a:gd name="T43" fmla="*/ 420 h 437"/>
                <a:gd name="T44" fmla="*/ 260 w 322"/>
                <a:gd name="T45" fmla="*/ 373 h 437"/>
                <a:gd name="T46" fmla="*/ 160 w 322"/>
                <a:gd name="T47" fmla="*/ 392 h 437"/>
                <a:gd name="T48" fmla="*/ 118 w 322"/>
                <a:gd name="T49" fmla="*/ 383 h 437"/>
                <a:gd name="T50" fmla="*/ 85 w 322"/>
                <a:gd name="T51" fmla="*/ 358 h 437"/>
                <a:gd name="T52" fmla="*/ 62 w 322"/>
                <a:gd name="T53" fmla="*/ 322 h 437"/>
                <a:gd name="T54" fmla="*/ 54 w 322"/>
                <a:gd name="T55" fmla="*/ 278 h 437"/>
                <a:gd name="T56" fmla="*/ 61 w 322"/>
                <a:gd name="T57" fmla="*/ 235 h 437"/>
                <a:gd name="T58" fmla="*/ 82 w 322"/>
                <a:gd name="T59" fmla="*/ 198 h 437"/>
                <a:gd name="T60" fmla="*/ 113 w 322"/>
                <a:gd name="T61" fmla="*/ 172 h 437"/>
                <a:gd name="T62" fmla="*/ 155 w 322"/>
                <a:gd name="T63" fmla="*/ 162 h 437"/>
                <a:gd name="T64" fmla="*/ 185 w 322"/>
                <a:gd name="T65" fmla="*/ 168 h 437"/>
                <a:gd name="T66" fmla="*/ 213 w 322"/>
                <a:gd name="T67" fmla="*/ 183 h 437"/>
                <a:gd name="T68" fmla="*/ 237 w 322"/>
                <a:gd name="T69" fmla="*/ 206 h 437"/>
                <a:gd name="T70" fmla="*/ 253 w 322"/>
                <a:gd name="T71" fmla="*/ 234 h 437"/>
                <a:gd name="T72" fmla="*/ 253 w 322"/>
                <a:gd name="T73" fmla="*/ 323 h 437"/>
                <a:gd name="T74" fmla="*/ 240 w 322"/>
                <a:gd name="T75" fmla="*/ 350 h 437"/>
                <a:gd name="T76" fmla="*/ 217 w 322"/>
                <a:gd name="T77" fmla="*/ 372 h 437"/>
                <a:gd name="T78" fmla="*/ 189 w 322"/>
                <a:gd name="T79" fmla="*/ 387 h 437"/>
                <a:gd name="T80" fmla="*/ 160 w 322"/>
                <a:gd name="T81" fmla="*/ 39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2" h="437">
                  <a:moveTo>
                    <a:pt x="260" y="373"/>
                  </a:moveTo>
                  <a:cubicBezTo>
                    <a:pt x="260" y="399"/>
                    <a:pt x="260" y="399"/>
                    <a:pt x="260" y="399"/>
                  </a:cubicBezTo>
                  <a:cubicBezTo>
                    <a:pt x="260" y="408"/>
                    <a:pt x="264" y="416"/>
                    <a:pt x="272" y="423"/>
                  </a:cubicBezTo>
                  <a:cubicBezTo>
                    <a:pt x="279" y="430"/>
                    <a:pt x="288" y="433"/>
                    <a:pt x="298" y="433"/>
                  </a:cubicBezTo>
                  <a:cubicBezTo>
                    <a:pt x="302" y="433"/>
                    <a:pt x="305" y="433"/>
                    <a:pt x="308" y="433"/>
                  </a:cubicBezTo>
                  <a:cubicBezTo>
                    <a:pt x="312" y="432"/>
                    <a:pt x="316" y="432"/>
                    <a:pt x="322" y="431"/>
                  </a:cubicBezTo>
                  <a:cubicBezTo>
                    <a:pt x="322" y="386"/>
                    <a:pt x="322" y="386"/>
                    <a:pt x="322" y="386"/>
                  </a:cubicBezTo>
                  <a:cubicBezTo>
                    <a:pt x="310" y="386"/>
                    <a:pt x="305" y="379"/>
                    <a:pt x="305" y="367"/>
                  </a:cubicBezTo>
                  <a:cubicBezTo>
                    <a:pt x="305" y="0"/>
                    <a:pt x="305" y="0"/>
                    <a:pt x="305" y="0"/>
                  </a:cubicBezTo>
                  <a:cubicBezTo>
                    <a:pt x="253" y="0"/>
                    <a:pt x="253" y="0"/>
                    <a:pt x="253" y="0"/>
                  </a:cubicBezTo>
                  <a:cubicBezTo>
                    <a:pt x="253" y="184"/>
                    <a:pt x="253" y="184"/>
                    <a:pt x="253" y="184"/>
                  </a:cubicBezTo>
                  <a:cubicBezTo>
                    <a:pt x="242" y="165"/>
                    <a:pt x="226" y="150"/>
                    <a:pt x="207" y="137"/>
                  </a:cubicBezTo>
                  <a:cubicBezTo>
                    <a:pt x="187" y="124"/>
                    <a:pt x="165" y="117"/>
                    <a:pt x="140" y="117"/>
                  </a:cubicBezTo>
                  <a:cubicBezTo>
                    <a:pt x="120" y="117"/>
                    <a:pt x="101" y="121"/>
                    <a:pt x="84" y="130"/>
                  </a:cubicBezTo>
                  <a:cubicBezTo>
                    <a:pt x="67" y="139"/>
                    <a:pt x="52" y="150"/>
                    <a:pt x="40" y="165"/>
                  </a:cubicBezTo>
                  <a:cubicBezTo>
                    <a:pt x="27" y="179"/>
                    <a:pt x="18" y="196"/>
                    <a:pt x="10" y="216"/>
                  </a:cubicBezTo>
                  <a:cubicBezTo>
                    <a:pt x="4" y="235"/>
                    <a:pt x="0" y="256"/>
                    <a:pt x="0" y="277"/>
                  </a:cubicBezTo>
                  <a:cubicBezTo>
                    <a:pt x="0" y="299"/>
                    <a:pt x="4" y="319"/>
                    <a:pt x="11" y="338"/>
                  </a:cubicBezTo>
                  <a:cubicBezTo>
                    <a:pt x="18" y="357"/>
                    <a:pt x="28" y="375"/>
                    <a:pt x="42" y="389"/>
                  </a:cubicBezTo>
                  <a:cubicBezTo>
                    <a:pt x="54" y="403"/>
                    <a:pt x="70" y="415"/>
                    <a:pt x="88" y="424"/>
                  </a:cubicBezTo>
                  <a:cubicBezTo>
                    <a:pt x="106" y="433"/>
                    <a:pt x="126" y="437"/>
                    <a:pt x="147" y="437"/>
                  </a:cubicBezTo>
                  <a:cubicBezTo>
                    <a:pt x="170" y="437"/>
                    <a:pt x="191" y="431"/>
                    <a:pt x="212" y="420"/>
                  </a:cubicBezTo>
                  <a:cubicBezTo>
                    <a:pt x="232" y="409"/>
                    <a:pt x="248" y="393"/>
                    <a:pt x="260" y="373"/>
                  </a:cubicBezTo>
                  <a:close/>
                  <a:moveTo>
                    <a:pt x="160" y="392"/>
                  </a:moveTo>
                  <a:cubicBezTo>
                    <a:pt x="145" y="392"/>
                    <a:pt x="131" y="389"/>
                    <a:pt x="118" y="383"/>
                  </a:cubicBezTo>
                  <a:cubicBezTo>
                    <a:pt x="105" y="377"/>
                    <a:pt x="94" y="369"/>
                    <a:pt x="85" y="358"/>
                  </a:cubicBezTo>
                  <a:cubicBezTo>
                    <a:pt x="75" y="348"/>
                    <a:pt x="68" y="336"/>
                    <a:pt x="62" y="322"/>
                  </a:cubicBezTo>
                  <a:cubicBezTo>
                    <a:pt x="57" y="308"/>
                    <a:pt x="54" y="293"/>
                    <a:pt x="54" y="278"/>
                  </a:cubicBezTo>
                  <a:cubicBezTo>
                    <a:pt x="54" y="263"/>
                    <a:pt x="56" y="249"/>
                    <a:pt x="61" y="235"/>
                  </a:cubicBezTo>
                  <a:cubicBezTo>
                    <a:pt x="66" y="221"/>
                    <a:pt x="72" y="209"/>
                    <a:pt x="82" y="198"/>
                  </a:cubicBezTo>
                  <a:cubicBezTo>
                    <a:pt x="90" y="187"/>
                    <a:pt x="101" y="179"/>
                    <a:pt x="113" y="172"/>
                  </a:cubicBezTo>
                  <a:cubicBezTo>
                    <a:pt x="126" y="165"/>
                    <a:pt x="140" y="162"/>
                    <a:pt x="155" y="162"/>
                  </a:cubicBezTo>
                  <a:cubicBezTo>
                    <a:pt x="165" y="162"/>
                    <a:pt x="175" y="164"/>
                    <a:pt x="185" y="168"/>
                  </a:cubicBezTo>
                  <a:cubicBezTo>
                    <a:pt x="195" y="171"/>
                    <a:pt x="204" y="177"/>
                    <a:pt x="213" y="183"/>
                  </a:cubicBezTo>
                  <a:cubicBezTo>
                    <a:pt x="222" y="190"/>
                    <a:pt x="230" y="197"/>
                    <a:pt x="237" y="206"/>
                  </a:cubicBezTo>
                  <a:cubicBezTo>
                    <a:pt x="244" y="215"/>
                    <a:pt x="250" y="225"/>
                    <a:pt x="253" y="234"/>
                  </a:cubicBezTo>
                  <a:cubicBezTo>
                    <a:pt x="253" y="323"/>
                    <a:pt x="253" y="323"/>
                    <a:pt x="253" y="323"/>
                  </a:cubicBezTo>
                  <a:cubicBezTo>
                    <a:pt x="251" y="332"/>
                    <a:pt x="247" y="341"/>
                    <a:pt x="240" y="350"/>
                  </a:cubicBezTo>
                  <a:cubicBezTo>
                    <a:pt x="234" y="358"/>
                    <a:pt x="226" y="365"/>
                    <a:pt x="217" y="372"/>
                  </a:cubicBezTo>
                  <a:cubicBezTo>
                    <a:pt x="208" y="378"/>
                    <a:pt x="199" y="383"/>
                    <a:pt x="189" y="387"/>
                  </a:cubicBezTo>
                  <a:cubicBezTo>
                    <a:pt x="179" y="390"/>
                    <a:pt x="169" y="392"/>
                    <a:pt x="160" y="392"/>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1" name="Freeform 38">
              <a:extLst>
                <a:ext uri="{FF2B5EF4-FFF2-40B4-BE49-F238E27FC236}">
                  <a16:creationId xmlns:a16="http://schemas.microsoft.com/office/drawing/2014/main" id="{7F37DB2B-43A5-46BF-B2A7-21B5630D0F4E}"/>
                </a:ext>
              </a:extLst>
            </p:cNvPr>
            <p:cNvSpPr>
              <a:spLocks noSelect="1"/>
            </p:cNvSpPr>
            <p:nvPr/>
          </p:nvSpPr>
          <p:spPr bwMode="auto">
            <a:xfrm>
              <a:off x="10895013" y="1368425"/>
              <a:ext cx="103188" cy="101600"/>
            </a:xfrm>
            <a:custGeom>
              <a:avLst/>
              <a:gdLst>
                <a:gd name="T0" fmla="*/ 280 w 324"/>
                <a:gd name="T1" fmla="*/ 48 h 321"/>
                <a:gd name="T2" fmla="*/ 230 w 324"/>
                <a:gd name="T3" fmla="*/ 13 h 321"/>
                <a:gd name="T4" fmla="*/ 162 w 324"/>
                <a:gd name="T5" fmla="*/ 0 h 321"/>
                <a:gd name="T6" fmla="*/ 94 w 324"/>
                <a:gd name="T7" fmla="*/ 13 h 321"/>
                <a:gd name="T8" fmla="*/ 43 w 324"/>
                <a:gd name="T9" fmla="*/ 48 h 321"/>
                <a:gd name="T10" fmla="*/ 11 w 324"/>
                <a:gd name="T11" fmla="*/ 99 h 321"/>
                <a:gd name="T12" fmla="*/ 0 w 324"/>
                <a:gd name="T13" fmla="*/ 161 h 321"/>
                <a:gd name="T14" fmla="*/ 11 w 324"/>
                <a:gd name="T15" fmla="*/ 221 h 321"/>
                <a:gd name="T16" fmla="*/ 43 w 324"/>
                <a:gd name="T17" fmla="*/ 273 h 321"/>
                <a:gd name="T18" fmla="*/ 94 w 324"/>
                <a:gd name="T19" fmla="*/ 308 h 321"/>
                <a:gd name="T20" fmla="*/ 162 w 324"/>
                <a:gd name="T21" fmla="*/ 321 h 321"/>
                <a:gd name="T22" fmla="*/ 230 w 324"/>
                <a:gd name="T23" fmla="*/ 308 h 321"/>
                <a:gd name="T24" fmla="*/ 281 w 324"/>
                <a:gd name="T25" fmla="*/ 273 h 321"/>
                <a:gd name="T26" fmla="*/ 313 w 324"/>
                <a:gd name="T27" fmla="*/ 221 h 321"/>
                <a:gd name="T28" fmla="*/ 324 w 324"/>
                <a:gd name="T29" fmla="*/ 161 h 321"/>
                <a:gd name="T30" fmla="*/ 313 w 324"/>
                <a:gd name="T31" fmla="*/ 99 h 321"/>
                <a:gd name="T32" fmla="*/ 280 w 324"/>
                <a:gd name="T33" fmla="*/ 48 h 321"/>
                <a:gd name="T34" fmla="*/ 237 w 324"/>
                <a:gd name="T35" fmla="*/ 198 h 321"/>
                <a:gd name="T36" fmla="*/ 220 w 324"/>
                <a:gd name="T37" fmla="*/ 227 h 321"/>
                <a:gd name="T38" fmla="*/ 194 w 324"/>
                <a:gd name="T39" fmla="*/ 247 h 321"/>
                <a:gd name="T40" fmla="*/ 162 w 324"/>
                <a:gd name="T41" fmla="*/ 253 h 321"/>
                <a:gd name="T42" fmla="*/ 130 w 324"/>
                <a:gd name="T43" fmla="*/ 247 h 321"/>
                <a:gd name="T44" fmla="*/ 104 w 324"/>
                <a:gd name="T45" fmla="*/ 227 h 321"/>
                <a:gd name="T46" fmla="*/ 88 w 324"/>
                <a:gd name="T47" fmla="*/ 198 h 321"/>
                <a:gd name="T48" fmla="*/ 81 w 324"/>
                <a:gd name="T49" fmla="*/ 161 h 321"/>
                <a:gd name="T50" fmla="*/ 88 w 324"/>
                <a:gd name="T51" fmla="*/ 123 h 321"/>
                <a:gd name="T52" fmla="*/ 104 w 324"/>
                <a:gd name="T53" fmla="*/ 94 h 321"/>
                <a:gd name="T54" fmla="*/ 130 w 324"/>
                <a:gd name="T55" fmla="*/ 74 h 321"/>
                <a:gd name="T56" fmla="*/ 162 w 324"/>
                <a:gd name="T57" fmla="*/ 67 h 321"/>
                <a:gd name="T58" fmla="*/ 194 w 324"/>
                <a:gd name="T59" fmla="*/ 74 h 321"/>
                <a:gd name="T60" fmla="*/ 220 w 324"/>
                <a:gd name="T61" fmla="*/ 93 h 321"/>
                <a:gd name="T62" fmla="*/ 237 w 324"/>
                <a:gd name="T63" fmla="*/ 123 h 321"/>
                <a:gd name="T64" fmla="*/ 243 w 324"/>
                <a:gd name="T65" fmla="*/ 160 h 321"/>
                <a:gd name="T66" fmla="*/ 237 w 324"/>
                <a:gd name="T67"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21">
                  <a:moveTo>
                    <a:pt x="280" y="48"/>
                  </a:moveTo>
                  <a:cubicBezTo>
                    <a:pt x="266" y="33"/>
                    <a:pt x="250" y="22"/>
                    <a:pt x="230" y="13"/>
                  </a:cubicBezTo>
                  <a:cubicBezTo>
                    <a:pt x="210" y="4"/>
                    <a:pt x="187" y="0"/>
                    <a:pt x="162" y="0"/>
                  </a:cubicBezTo>
                  <a:cubicBezTo>
                    <a:pt x="137" y="0"/>
                    <a:pt x="114" y="4"/>
                    <a:pt x="94" y="13"/>
                  </a:cubicBezTo>
                  <a:cubicBezTo>
                    <a:pt x="74" y="22"/>
                    <a:pt x="57" y="33"/>
                    <a:pt x="43" y="48"/>
                  </a:cubicBezTo>
                  <a:cubicBezTo>
                    <a:pt x="29" y="63"/>
                    <a:pt x="18" y="80"/>
                    <a:pt x="11" y="99"/>
                  </a:cubicBezTo>
                  <a:cubicBezTo>
                    <a:pt x="4" y="119"/>
                    <a:pt x="0" y="139"/>
                    <a:pt x="0" y="161"/>
                  </a:cubicBezTo>
                  <a:cubicBezTo>
                    <a:pt x="0" y="182"/>
                    <a:pt x="4" y="202"/>
                    <a:pt x="11" y="221"/>
                  </a:cubicBezTo>
                  <a:cubicBezTo>
                    <a:pt x="18" y="241"/>
                    <a:pt x="29" y="258"/>
                    <a:pt x="43" y="273"/>
                  </a:cubicBezTo>
                  <a:cubicBezTo>
                    <a:pt x="57" y="287"/>
                    <a:pt x="74" y="299"/>
                    <a:pt x="94" y="308"/>
                  </a:cubicBezTo>
                  <a:cubicBezTo>
                    <a:pt x="114" y="316"/>
                    <a:pt x="137" y="321"/>
                    <a:pt x="162" y="321"/>
                  </a:cubicBezTo>
                  <a:cubicBezTo>
                    <a:pt x="187" y="321"/>
                    <a:pt x="210" y="316"/>
                    <a:pt x="230" y="308"/>
                  </a:cubicBezTo>
                  <a:cubicBezTo>
                    <a:pt x="250" y="299"/>
                    <a:pt x="267" y="287"/>
                    <a:pt x="281" y="273"/>
                  </a:cubicBezTo>
                  <a:cubicBezTo>
                    <a:pt x="295" y="258"/>
                    <a:pt x="305" y="241"/>
                    <a:pt x="313" y="221"/>
                  </a:cubicBezTo>
                  <a:cubicBezTo>
                    <a:pt x="320" y="202"/>
                    <a:pt x="324" y="182"/>
                    <a:pt x="324" y="161"/>
                  </a:cubicBezTo>
                  <a:cubicBezTo>
                    <a:pt x="324" y="139"/>
                    <a:pt x="320" y="119"/>
                    <a:pt x="313" y="99"/>
                  </a:cubicBezTo>
                  <a:cubicBezTo>
                    <a:pt x="305" y="80"/>
                    <a:pt x="294" y="63"/>
                    <a:pt x="280" y="48"/>
                  </a:cubicBezTo>
                  <a:close/>
                  <a:moveTo>
                    <a:pt x="237" y="198"/>
                  </a:moveTo>
                  <a:cubicBezTo>
                    <a:pt x="233" y="209"/>
                    <a:pt x="227" y="219"/>
                    <a:pt x="220" y="227"/>
                  </a:cubicBezTo>
                  <a:cubicBezTo>
                    <a:pt x="212" y="236"/>
                    <a:pt x="204" y="242"/>
                    <a:pt x="194" y="247"/>
                  </a:cubicBezTo>
                  <a:cubicBezTo>
                    <a:pt x="184" y="251"/>
                    <a:pt x="174" y="253"/>
                    <a:pt x="162" y="253"/>
                  </a:cubicBezTo>
                  <a:cubicBezTo>
                    <a:pt x="151" y="253"/>
                    <a:pt x="140" y="251"/>
                    <a:pt x="130" y="247"/>
                  </a:cubicBezTo>
                  <a:cubicBezTo>
                    <a:pt x="120" y="242"/>
                    <a:pt x="112" y="236"/>
                    <a:pt x="104" y="227"/>
                  </a:cubicBezTo>
                  <a:cubicBezTo>
                    <a:pt x="97" y="219"/>
                    <a:pt x="92" y="209"/>
                    <a:pt x="88" y="198"/>
                  </a:cubicBezTo>
                  <a:cubicBezTo>
                    <a:pt x="83" y="187"/>
                    <a:pt x="81" y="175"/>
                    <a:pt x="81" y="161"/>
                  </a:cubicBezTo>
                  <a:cubicBezTo>
                    <a:pt x="81" y="147"/>
                    <a:pt x="83" y="135"/>
                    <a:pt x="88" y="123"/>
                  </a:cubicBezTo>
                  <a:cubicBezTo>
                    <a:pt x="92" y="112"/>
                    <a:pt x="97" y="102"/>
                    <a:pt x="104" y="94"/>
                  </a:cubicBezTo>
                  <a:cubicBezTo>
                    <a:pt x="112" y="85"/>
                    <a:pt x="120" y="79"/>
                    <a:pt x="130" y="74"/>
                  </a:cubicBezTo>
                  <a:cubicBezTo>
                    <a:pt x="140" y="70"/>
                    <a:pt x="151" y="67"/>
                    <a:pt x="162" y="67"/>
                  </a:cubicBezTo>
                  <a:cubicBezTo>
                    <a:pt x="174" y="67"/>
                    <a:pt x="184" y="69"/>
                    <a:pt x="194" y="74"/>
                  </a:cubicBezTo>
                  <a:cubicBezTo>
                    <a:pt x="204" y="79"/>
                    <a:pt x="212" y="85"/>
                    <a:pt x="220" y="93"/>
                  </a:cubicBezTo>
                  <a:cubicBezTo>
                    <a:pt x="227" y="101"/>
                    <a:pt x="233" y="111"/>
                    <a:pt x="237" y="123"/>
                  </a:cubicBezTo>
                  <a:cubicBezTo>
                    <a:pt x="241" y="134"/>
                    <a:pt x="243" y="147"/>
                    <a:pt x="243" y="160"/>
                  </a:cubicBezTo>
                  <a:cubicBezTo>
                    <a:pt x="243" y="174"/>
                    <a:pt x="241" y="187"/>
                    <a:pt x="237" y="198"/>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2" name="Freeform 39">
              <a:extLst>
                <a:ext uri="{FF2B5EF4-FFF2-40B4-BE49-F238E27FC236}">
                  <a16:creationId xmlns:a16="http://schemas.microsoft.com/office/drawing/2014/main" id="{5174857B-7CCD-40E6-AA27-DE74BD47F45A}"/>
                </a:ext>
              </a:extLst>
            </p:cNvPr>
            <p:cNvSpPr>
              <a:spLocks noSelect="1"/>
            </p:cNvSpPr>
            <p:nvPr/>
          </p:nvSpPr>
          <p:spPr bwMode="auto">
            <a:xfrm>
              <a:off x="11017251" y="1368425"/>
              <a:ext cx="101600" cy="139700"/>
            </a:xfrm>
            <a:custGeom>
              <a:avLst/>
              <a:gdLst>
                <a:gd name="T0" fmla="*/ 280 w 321"/>
                <a:gd name="T1" fmla="*/ 47 h 441"/>
                <a:gd name="T2" fmla="*/ 234 w 321"/>
                <a:gd name="T3" fmla="*/ 13 h 441"/>
                <a:gd name="T4" fmla="*/ 176 w 321"/>
                <a:gd name="T5" fmla="*/ 0 h 441"/>
                <a:gd name="T6" fmla="*/ 113 w 321"/>
                <a:gd name="T7" fmla="*/ 16 h 441"/>
                <a:gd name="T8" fmla="*/ 69 w 321"/>
                <a:gd name="T9" fmla="*/ 59 h 441"/>
                <a:gd name="T10" fmla="*/ 69 w 321"/>
                <a:gd name="T11" fmla="*/ 5 h 441"/>
                <a:gd name="T12" fmla="*/ 0 w 321"/>
                <a:gd name="T13" fmla="*/ 5 h 441"/>
                <a:gd name="T14" fmla="*/ 0 w 321"/>
                <a:gd name="T15" fmla="*/ 441 h 441"/>
                <a:gd name="T16" fmla="*/ 79 w 321"/>
                <a:gd name="T17" fmla="*/ 441 h 441"/>
                <a:gd name="T18" fmla="*/ 79 w 321"/>
                <a:gd name="T19" fmla="*/ 261 h 441"/>
                <a:gd name="T20" fmla="*/ 122 w 321"/>
                <a:gd name="T21" fmla="*/ 305 h 441"/>
                <a:gd name="T22" fmla="*/ 185 w 321"/>
                <a:gd name="T23" fmla="*/ 321 h 441"/>
                <a:gd name="T24" fmla="*/ 240 w 321"/>
                <a:gd name="T25" fmla="*/ 308 h 441"/>
                <a:gd name="T26" fmla="*/ 283 w 321"/>
                <a:gd name="T27" fmla="*/ 274 h 441"/>
                <a:gd name="T28" fmla="*/ 311 w 321"/>
                <a:gd name="T29" fmla="*/ 223 h 441"/>
                <a:gd name="T30" fmla="*/ 321 w 321"/>
                <a:gd name="T31" fmla="*/ 159 h 441"/>
                <a:gd name="T32" fmla="*/ 310 w 321"/>
                <a:gd name="T33" fmla="*/ 98 h 441"/>
                <a:gd name="T34" fmla="*/ 280 w 321"/>
                <a:gd name="T35" fmla="*/ 47 h 441"/>
                <a:gd name="T36" fmla="*/ 234 w 321"/>
                <a:gd name="T37" fmla="*/ 195 h 441"/>
                <a:gd name="T38" fmla="*/ 217 w 321"/>
                <a:gd name="T39" fmla="*/ 225 h 441"/>
                <a:gd name="T40" fmla="*/ 192 w 321"/>
                <a:gd name="T41" fmla="*/ 246 h 441"/>
                <a:gd name="T42" fmla="*/ 159 w 321"/>
                <a:gd name="T43" fmla="*/ 253 h 441"/>
                <a:gd name="T44" fmla="*/ 112 w 321"/>
                <a:gd name="T45" fmla="*/ 236 h 441"/>
                <a:gd name="T46" fmla="*/ 79 w 321"/>
                <a:gd name="T47" fmla="*/ 192 h 441"/>
                <a:gd name="T48" fmla="*/ 79 w 321"/>
                <a:gd name="T49" fmla="*/ 119 h 441"/>
                <a:gd name="T50" fmla="*/ 91 w 321"/>
                <a:gd name="T51" fmla="*/ 99 h 441"/>
                <a:gd name="T52" fmla="*/ 109 w 321"/>
                <a:gd name="T53" fmla="*/ 82 h 441"/>
                <a:gd name="T54" fmla="*/ 131 w 321"/>
                <a:gd name="T55" fmla="*/ 71 h 441"/>
                <a:gd name="T56" fmla="*/ 154 w 321"/>
                <a:gd name="T57" fmla="*/ 67 h 441"/>
                <a:gd name="T58" fmla="*/ 188 w 321"/>
                <a:gd name="T59" fmla="*/ 74 h 441"/>
                <a:gd name="T60" fmla="*/ 215 w 321"/>
                <a:gd name="T61" fmla="*/ 94 h 441"/>
                <a:gd name="T62" fmla="*/ 233 w 321"/>
                <a:gd name="T63" fmla="*/ 123 h 441"/>
                <a:gd name="T64" fmla="*/ 240 w 321"/>
                <a:gd name="T65" fmla="*/ 159 h 441"/>
                <a:gd name="T66" fmla="*/ 234 w 321"/>
                <a:gd name="T67" fmla="*/ 19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441">
                  <a:moveTo>
                    <a:pt x="280" y="47"/>
                  </a:moveTo>
                  <a:cubicBezTo>
                    <a:pt x="267" y="33"/>
                    <a:pt x="252" y="21"/>
                    <a:pt x="234" y="13"/>
                  </a:cubicBezTo>
                  <a:cubicBezTo>
                    <a:pt x="216" y="4"/>
                    <a:pt x="197" y="0"/>
                    <a:pt x="176" y="0"/>
                  </a:cubicBezTo>
                  <a:cubicBezTo>
                    <a:pt x="153" y="0"/>
                    <a:pt x="131" y="5"/>
                    <a:pt x="113" y="16"/>
                  </a:cubicBezTo>
                  <a:cubicBezTo>
                    <a:pt x="95" y="26"/>
                    <a:pt x="81" y="40"/>
                    <a:pt x="69" y="59"/>
                  </a:cubicBezTo>
                  <a:cubicBezTo>
                    <a:pt x="69" y="5"/>
                    <a:pt x="69" y="5"/>
                    <a:pt x="69" y="5"/>
                  </a:cubicBezTo>
                  <a:cubicBezTo>
                    <a:pt x="0" y="5"/>
                    <a:pt x="0" y="5"/>
                    <a:pt x="0" y="5"/>
                  </a:cubicBezTo>
                  <a:cubicBezTo>
                    <a:pt x="0" y="441"/>
                    <a:pt x="0" y="441"/>
                    <a:pt x="0" y="441"/>
                  </a:cubicBezTo>
                  <a:cubicBezTo>
                    <a:pt x="79" y="441"/>
                    <a:pt x="79" y="441"/>
                    <a:pt x="79" y="441"/>
                  </a:cubicBezTo>
                  <a:cubicBezTo>
                    <a:pt x="79" y="261"/>
                    <a:pt x="79" y="261"/>
                    <a:pt x="79" y="261"/>
                  </a:cubicBezTo>
                  <a:cubicBezTo>
                    <a:pt x="89" y="279"/>
                    <a:pt x="103" y="294"/>
                    <a:pt x="122" y="305"/>
                  </a:cubicBezTo>
                  <a:cubicBezTo>
                    <a:pt x="140" y="315"/>
                    <a:pt x="161" y="321"/>
                    <a:pt x="185" y="321"/>
                  </a:cubicBezTo>
                  <a:cubicBezTo>
                    <a:pt x="205" y="321"/>
                    <a:pt x="223" y="317"/>
                    <a:pt x="240" y="308"/>
                  </a:cubicBezTo>
                  <a:cubicBezTo>
                    <a:pt x="256" y="300"/>
                    <a:pt x="271" y="289"/>
                    <a:pt x="283" y="274"/>
                  </a:cubicBezTo>
                  <a:cubicBezTo>
                    <a:pt x="295" y="259"/>
                    <a:pt x="304" y="242"/>
                    <a:pt x="311" y="223"/>
                  </a:cubicBezTo>
                  <a:cubicBezTo>
                    <a:pt x="317" y="203"/>
                    <a:pt x="321" y="182"/>
                    <a:pt x="321" y="159"/>
                  </a:cubicBezTo>
                  <a:cubicBezTo>
                    <a:pt x="321" y="138"/>
                    <a:pt x="317" y="117"/>
                    <a:pt x="310" y="98"/>
                  </a:cubicBezTo>
                  <a:cubicBezTo>
                    <a:pt x="303" y="78"/>
                    <a:pt x="293" y="61"/>
                    <a:pt x="280" y="47"/>
                  </a:cubicBezTo>
                  <a:close/>
                  <a:moveTo>
                    <a:pt x="234" y="195"/>
                  </a:moveTo>
                  <a:cubicBezTo>
                    <a:pt x="230" y="206"/>
                    <a:pt x="225" y="216"/>
                    <a:pt x="217" y="225"/>
                  </a:cubicBezTo>
                  <a:cubicBezTo>
                    <a:pt x="210" y="234"/>
                    <a:pt x="202" y="241"/>
                    <a:pt x="192" y="246"/>
                  </a:cubicBezTo>
                  <a:cubicBezTo>
                    <a:pt x="182" y="251"/>
                    <a:pt x="171" y="253"/>
                    <a:pt x="159" y="253"/>
                  </a:cubicBezTo>
                  <a:cubicBezTo>
                    <a:pt x="142" y="253"/>
                    <a:pt x="126" y="247"/>
                    <a:pt x="112" y="236"/>
                  </a:cubicBezTo>
                  <a:cubicBezTo>
                    <a:pt x="97" y="224"/>
                    <a:pt x="86" y="210"/>
                    <a:pt x="79" y="192"/>
                  </a:cubicBezTo>
                  <a:cubicBezTo>
                    <a:pt x="79" y="119"/>
                    <a:pt x="79" y="119"/>
                    <a:pt x="79" y="119"/>
                  </a:cubicBezTo>
                  <a:cubicBezTo>
                    <a:pt x="82" y="112"/>
                    <a:pt x="86" y="105"/>
                    <a:pt x="91" y="99"/>
                  </a:cubicBezTo>
                  <a:cubicBezTo>
                    <a:pt x="97" y="92"/>
                    <a:pt x="103" y="87"/>
                    <a:pt x="109" y="82"/>
                  </a:cubicBezTo>
                  <a:cubicBezTo>
                    <a:pt x="116" y="77"/>
                    <a:pt x="123" y="74"/>
                    <a:pt x="131" y="71"/>
                  </a:cubicBezTo>
                  <a:cubicBezTo>
                    <a:pt x="139" y="69"/>
                    <a:pt x="147" y="67"/>
                    <a:pt x="154" y="67"/>
                  </a:cubicBezTo>
                  <a:cubicBezTo>
                    <a:pt x="166" y="67"/>
                    <a:pt x="178" y="70"/>
                    <a:pt x="188" y="74"/>
                  </a:cubicBezTo>
                  <a:cubicBezTo>
                    <a:pt x="199" y="79"/>
                    <a:pt x="208" y="85"/>
                    <a:pt x="215" y="94"/>
                  </a:cubicBezTo>
                  <a:cubicBezTo>
                    <a:pt x="223" y="102"/>
                    <a:pt x="229" y="112"/>
                    <a:pt x="233" y="123"/>
                  </a:cubicBezTo>
                  <a:cubicBezTo>
                    <a:pt x="238" y="134"/>
                    <a:pt x="240" y="147"/>
                    <a:pt x="240" y="159"/>
                  </a:cubicBezTo>
                  <a:cubicBezTo>
                    <a:pt x="240" y="172"/>
                    <a:pt x="238" y="183"/>
                    <a:pt x="234" y="19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3" name="Freeform 40">
              <a:extLst>
                <a:ext uri="{FF2B5EF4-FFF2-40B4-BE49-F238E27FC236}">
                  <a16:creationId xmlns:a16="http://schemas.microsoft.com/office/drawing/2014/main" id="{46FD26BA-D12A-48DE-8A17-538458C0690C}"/>
                </a:ext>
              </a:extLst>
            </p:cNvPr>
            <p:cNvSpPr>
              <a:spLocks noSelect="1"/>
            </p:cNvSpPr>
            <p:nvPr/>
          </p:nvSpPr>
          <p:spPr bwMode="auto">
            <a:xfrm>
              <a:off x="9505951" y="406400"/>
              <a:ext cx="369888" cy="128588"/>
            </a:xfrm>
            <a:custGeom>
              <a:avLst/>
              <a:gdLst>
                <a:gd name="T0" fmla="*/ 1137 w 1167"/>
                <a:gd name="T1" fmla="*/ 402 h 402"/>
                <a:gd name="T2" fmla="*/ 268 w 1167"/>
                <a:gd name="T3" fmla="*/ 402 h 402"/>
                <a:gd name="T4" fmla="*/ 204 w 1167"/>
                <a:gd name="T5" fmla="*/ 366 h 402"/>
                <a:gd name="T6" fmla="*/ 16 w 1167"/>
                <a:gd name="T7" fmla="*/ 56 h 402"/>
                <a:gd name="T8" fmla="*/ 48 w 1167"/>
                <a:gd name="T9" fmla="*/ 0 h 402"/>
                <a:gd name="T10" fmla="*/ 955 w 1167"/>
                <a:gd name="T11" fmla="*/ 0 h 402"/>
                <a:gd name="T12" fmla="*/ 959 w 1167"/>
                <a:gd name="T13" fmla="*/ 3 h 402"/>
                <a:gd name="T14" fmla="*/ 1158 w 1167"/>
                <a:gd name="T15" fmla="*/ 366 h 402"/>
                <a:gd name="T16" fmla="*/ 1137 w 1167"/>
                <a:gd name="T1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7" h="402">
                  <a:moveTo>
                    <a:pt x="1137" y="402"/>
                  </a:moveTo>
                  <a:cubicBezTo>
                    <a:pt x="268" y="402"/>
                    <a:pt x="268" y="402"/>
                    <a:pt x="268" y="402"/>
                  </a:cubicBezTo>
                  <a:cubicBezTo>
                    <a:pt x="242" y="402"/>
                    <a:pt x="218" y="388"/>
                    <a:pt x="204" y="366"/>
                  </a:cubicBezTo>
                  <a:cubicBezTo>
                    <a:pt x="16" y="56"/>
                    <a:pt x="16" y="56"/>
                    <a:pt x="16" y="56"/>
                  </a:cubicBezTo>
                  <a:cubicBezTo>
                    <a:pt x="0" y="31"/>
                    <a:pt x="19" y="0"/>
                    <a:pt x="48" y="0"/>
                  </a:cubicBezTo>
                  <a:cubicBezTo>
                    <a:pt x="955" y="0"/>
                    <a:pt x="955" y="0"/>
                    <a:pt x="955" y="0"/>
                  </a:cubicBezTo>
                  <a:cubicBezTo>
                    <a:pt x="957" y="0"/>
                    <a:pt x="959" y="1"/>
                    <a:pt x="959" y="3"/>
                  </a:cubicBezTo>
                  <a:cubicBezTo>
                    <a:pt x="1158" y="366"/>
                    <a:pt x="1158" y="366"/>
                    <a:pt x="1158" y="366"/>
                  </a:cubicBezTo>
                  <a:cubicBezTo>
                    <a:pt x="1167" y="382"/>
                    <a:pt x="1155" y="402"/>
                    <a:pt x="1137" y="402"/>
                  </a:cubicBezTo>
                  <a:close/>
                </a:path>
              </a:pathLst>
            </a:custGeom>
            <a:solidFill>
              <a:srgbClr val="FBB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4" name="Freeform 41">
              <a:extLst>
                <a:ext uri="{FF2B5EF4-FFF2-40B4-BE49-F238E27FC236}">
                  <a16:creationId xmlns:a16="http://schemas.microsoft.com/office/drawing/2014/main" id="{BC87F97F-E6FD-40D4-9C92-D700BECF3FE3}"/>
                </a:ext>
              </a:extLst>
            </p:cNvPr>
            <p:cNvSpPr>
              <a:spLocks noSelect="1"/>
            </p:cNvSpPr>
            <p:nvPr/>
          </p:nvSpPr>
          <p:spPr bwMode="auto">
            <a:xfrm>
              <a:off x="9920288" y="557213"/>
              <a:ext cx="315913" cy="427038"/>
            </a:xfrm>
            <a:custGeom>
              <a:avLst/>
              <a:gdLst>
                <a:gd name="T0" fmla="*/ 531 w 996"/>
                <a:gd name="T1" fmla="*/ 23 h 1344"/>
                <a:gd name="T2" fmla="*/ 1 w 996"/>
                <a:gd name="T3" fmla="*/ 967 h 1344"/>
                <a:gd name="T4" fmla="*/ 1 w 996"/>
                <a:gd name="T5" fmla="*/ 971 h 1344"/>
                <a:gd name="T6" fmla="*/ 192 w 996"/>
                <a:gd name="T7" fmla="*/ 1311 h 1344"/>
                <a:gd name="T8" fmla="*/ 276 w 996"/>
                <a:gd name="T9" fmla="*/ 1311 h 1344"/>
                <a:gd name="T10" fmla="*/ 983 w 996"/>
                <a:gd name="T11" fmla="*/ 53 h 1344"/>
                <a:gd name="T12" fmla="*/ 953 w 996"/>
                <a:gd name="T13" fmla="*/ 1 h 1344"/>
                <a:gd name="T14" fmla="*/ 570 w 996"/>
                <a:gd name="T15" fmla="*/ 0 h 1344"/>
                <a:gd name="T16" fmla="*/ 531 w 996"/>
                <a:gd name="T17" fmla="*/ 2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344">
                  <a:moveTo>
                    <a:pt x="531" y="23"/>
                  </a:moveTo>
                  <a:cubicBezTo>
                    <a:pt x="1" y="967"/>
                    <a:pt x="1" y="967"/>
                    <a:pt x="1" y="967"/>
                  </a:cubicBezTo>
                  <a:cubicBezTo>
                    <a:pt x="0" y="968"/>
                    <a:pt x="0" y="970"/>
                    <a:pt x="1" y="971"/>
                  </a:cubicBezTo>
                  <a:cubicBezTo>
                    <a:pt x="192" y="1311"/>
                    <a:pt x="192" y="1311"/>
                    <a:pt x="192" y="1311"/>
                  </a:cubicBezTo>
                  <a:cubicBezTo>
                    <a:pt x="210" y="1344"/>
                    <a:pt x="258" y="1344"/>
                    <a:pt x="276" y="1311"/>
                  </a:cubicBezTo>
                  <a:cubicBezTo>
                    <a:pt x="983" y="53"/>
                    <a:pt x="983" y="53"/>
                    <a:pt x="983" y="53"/>
                  </a:cubicBezTo>
                  <a:cubicBezTo>
                    <a:pt x="996" y="29"/>
                    <a:pt x="979" y="1"/>
                    <a:pt x="953" y="1"/>
                  </a:cubicBezTo>
                  <a:cubicBezTo>
                    <a:pt x="570" y="0"/>
                    <a:pt x="570" y="0"/>
                    <a:pt x="570" y="0"/>
                  </a:cubicBezTo>
                  <a:cubicBezTo>
                    <a:pt x="554" y="0"/>
                    <a:pt x="539" y="9"/>
                    <a:pt x="531" y="23"/>
                  </a:cubicBezTo>
                  <a:close/>
                </a:path>
              </a:pathLst>
            </a:custGeom>
            <a:solidFill>
              <a:srgbClr val="91C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5" name="Freeform 42">
              <a:extLst>
                <a:ext uri="{FF2B5EF4-FFF2-40B4-BE49-F238E27FC236}">
                  <a16:creationId xmlns:a16="http://schemas.microsoft.com/office/drawing/2014/main" id="{CDF543BC-71D3-44FF-BE4B-1E04A0649B6B}"/>
                </a:ext>
              </a:extLst>
            </p:cNvPr>
            <p:cNvSpPr>
              <a:spLocks noSelect="1"/>
            </p:cNvSpPr>
            <p:nvPr/>
          </p:nvSpPr>
          <p:spPr bwMode="auto">
            <a:xfrm>
              <a:off x="9734551" y="406400"/>
              <a:ext cx="331788" cy="579438"/>
            </a:xfrm>
            <a:custGeom>
              <a:avLst/>
              <a:gdLst>
                <a:gd name="T0" fmla="*/ 244 w 1049"/>
                <a:gd name="T1" fmla="*/ 4 h 1823"/>
                <a:gd name="T2" fmla="*/ 1041 w 1049"/>
                <a:gd name="T3" fmla="*/ 1423 h 1823"/>
                <a:gd name="T4" fmla="*/ 1041 w 1049"/>
                <a:gd name="T5" fmla="*/ 1467 h 1823"/>
                <a:gd name="T6" fmla="*/ 858 w 1049"/>
                <a:gd name="T7" fmla="*/ 1793 h 1823"/>
                <a:gd name="T8" fmla="*/ 780 w 1049"/>
                <a:gd name="T9" fmla="*/ 1793 h 1823"/>
                <a:gd name="T10" fmla="*/ 1 w 1049"/>
                <a:gd name="T11" fmla="*/ 406 h 1823"/>
                <a:gd name="T12" fmla="*/ 1 w 1049"/>
                <a:gd name="T13" fmla="*/ 398 h 1823"/>
                <a:gd name="T14" fmla="*/ 233 w 1049"/>
                <a:gd name="T15" fmla="*/ 4 h 1823"/>
                <a:gd name="T16" fmla="*/ 244 w 1049"/>
                <a:gd name="T17" fmla="*/ 4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9" h="1823">
                  <a:moveTo>
                    <a:pt x="244" y="4"/>
                  </a:moveTo>
                  <a:cubicBezTo>
                    <a:pt x="1041" y="1423"/>
                    <a:pt x="1041" y="1423"/>
                    <a:pt x="1041" y="1423"/>
                  </a:cubicBezTo>
                  <a:cubicBezTo>
                    <a:pt x="1049" y="1437"/>
                    <a:pt x="1049" y="1454"/>
                    <a:pt x="1041" y="1467"/>
                  </a:cubicBezTo>
                  <a:cubicBezTo>
                    <a:pt x="858" y="1793"/>
                    <a:pt x="858" y="1793"/>
                    <a:pt x="858" y="1793"/>
                  </a:cubicBezTo>
                  <a:cubicBezTo>
                    <a:pt x="841" y="1823"/>
                    <a:pt x="797" y="1823"/>
                    <a:pt x="780" y="1793"/>
                  </a:cubicBezTo>
                  <a:cubicBezTo>
                    <a:pt x="1" y="406"/>
                    <a:pt x="1" y="406"/>
                    <a:pt x="1" y="406"/>
                  </a:cubicBezTo>
                  <a:cubicBezTo>
                    <a:pt x="0" y="404"/>
                    <a:pt x="0" y="401"/>
                    <a:pt x="1" y="398"/>
                  </a:cubicBezTo>
                  <a:cubicBezTo>
                    <a:pt x="233" y="4"/>
                    <a:pt x="233" y="4"/>
                    <a:pt x="233" y="4"/>
                  </a:cubicBezTo>
                  <a:cubicBezTo>
                    <a:pt x="235" y="0"/>
                    <a:pt x="241" y="0"/>
                    <a:pt x="244" y="4"/>
                  </a:cubicBezTo>
                  <a:close/>
                </a:path>
              </a:pathLst>
            </a:custGeom>
            <a:solidFill>
              <a:srgbClr val="5C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5" name="Text Placeholder 14"/>
          <p:cNvSpPr>
            <a:spLocks noGrp="1" noSelect="1"/>
          </p:cNvSpPr>
          <p:nvPr>
            <p:ph type="body" sz="quarter" idx="10" hasCustomPrompt="1"/>
          </p:nvPr>
        </p:nvSpPr>
        <p:spPr>
          <a:xfrm>
            <a:off x="4087800" y="3466873"/>
            <a:ext cx="5580000" cy="324036"/>
          </a:xfrm>
        </p:spPr>
        <p:txBody>
          <a:bodyPr/>
          <a:lstStyle>
            <a:lvl1pPr marL="0" indent="0">
              <a:buFontTx/>
              <a:buNone/>
              <a:defRPr sz="1550" b="1">
                <a:solidFill>
                  <a:schemeClr val="accent5"/>
                </a:solidFill>
              </a:defRPr>
            </a:lvl1pPr>
            <a:lvl2pPr marL="234000" indent="0">
              <a:buFontTx/>
              <a:buNone/>
              <a:defRPr>
                <a:solidFill>
                  <a:schemeClr val="accent5"/>
                </a:solidFill>
              </a:defRPr>
            </a:lvl2pPr>
            <a:lvl3pPr marL="468000" indent="0">
              <a:buFontTx/>
              <a:buNone/>
              <a:defRPr>
                <a:solidFill>
                  <a:schemeClr val="accent5"/>
                </a:solidFill>
              </a:defRPr>
            </a:lvl3pPr>
            <a:lvl4pPr>
              <a:defRPr>
                <a:solidFill>
                  <a:schemeClr val="accent5"/>
                </a:solidFill>
              </a:defRPr>
            </a:lvl4pPr>
            <a:lvl5pPr>
              <a:defRPr>
                <a:solidFill>
                  <a:schemeClr val="accent5"/>
                </a:solidFill>
              </a:defRPr>
            </a:lvl5pPr>
          </a:lstStyle>
          <a:p>
            <a:pPr lvl="0"/>
            <a:r>
              <a:rPr lang="nl-NL" dirty="0"/>
              <a:t>[Datum]</a:t>
            </a:r>
          </a:p>
          <a:p>
            <a:pPr lvl="1"/>
            <a:endParaRPr lang="nl-NL" dirty="0"/>
          </a:p>
        </p:txBody>
      </p:sp>
      <p:sp>
        <p:nvSpPr>
          <p:cNvPr id="3" name="Ondertitel 2"/>
          <p:cNvSpPr>
            <a:spLocks noGrp="1" noSelect="1"/>
          </p:cNvSpPr>
          <p:nvPr>
            <p:ph type="subTitle" idx="1" hasCustomPrompt="1"/>
          </p:nvPr>
        </p:nvSpPr>
        <p:spPr bwMode="gray">
          <a:xfrm>
            <a:off x="4087800" y="2601219"/>
            <a:ext cx="5580000" cy="396000"/>
          </a:xfrm>
        </p:spPr>
        <p:txBody>
          <a:bodyPr/>
          <a:lstStyle>
            <a:lvl1pPr marL="0" indent="0" algn="l">
              <a:lnSpc>
                <a:spcPct val="100000"/>
              </a:lnSpc>
              <a:buNone/>
              <a:defRPr sz="225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p:ph type="ctrTitle" hasCustomPrompt="1"/>
          </p:nvPr>
        </p:nvSpPr>
        <p:spPr bwMode="gray">
          <a:xfrm>
            <a:off x="4087800" y="1734091"/>
            <a:ext cx="5580000" cy="699949"/>
          </a:xfrm>
        </p:spPr>
        <p:txBody>
          <a:bodyPr anchor="b" anchorCtr="0"/>
          <a:lstStyle>
            <a:lvl1pPr algn="l">
              <a:lnSpc>
                <a:spcPct val="96000"/>
              </a:lnSpc>
              <a:defRPr sz="3200" baseline="0">
                <a:solidFill>
                  <a:schemeClr val="tx1"/>
                </a:solidFill>
              </a:defRPr>
            </a:lvl1pPr>
          </a:lstStyle>
          <a:p>
            <a:r>
              <a:rPr lang="nl-NL" noProof="1"/>
              <a:t>[Titel]</a:t>
            </a:r>
          </a:p>
        </p:txBody>
      </p:sp>
    </p:spTree>
    <p:extLst>
      <p:ext uri="{BB962C8B-B14F-4D97-AF65-F5344CB8AC3E}">
        <p14:creationId xmlns:p14="http://schemas.microsoft.com/office/powerpoint/2010/main" val="83525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Titel en subtitel over 2 regel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6FE85FF-77E7-4718-A933-40A44B264B97}"/>
              </a:ext>
            </a:extLst>
          </p:cNvPr>
          <p:cNvGrpSpPr>
            <a:grpSpLocks noSelect="1"/>
          </p:cNvGrpSpPr>
          <p:nvPr userDrawn="1"/>
        </p:nvGrpSpPr>
        <p:grpSpPr>
          <a:xfrm>
            <a:off x="795" y="3416300"/>
            <a:ext cx="5403850" cy="3441700"/>
            <a:chOff x="7938" y="3416300"/>
            <a:chExt cx="5403850" cy="3441700"/>
          </a:xfrm>
        </p:grpSpPr>
        <p:sp>
          <p:nvSpPr>
            <p:cNvPr id="9" name="Freeform 5">
              <a:extLst>
                <a:ext uri="{FF2B5EF4-FFF2-40B4-BE49-F238E27FC236}">
                  <a16:creationId xmlns:a16="http://schemas.microsoft.com/office/drawing/2014/main" id="{E2F26881-CBD4-4010-9EC1-EE485C282C3E}"/>
                </a:ext>
              </a:extLst>
            </p:cNvPr>
            <p:cNvSpPr>
              <a:spLocks noSelect="1"/>
            </p:cNvSpPr>
            <p:nvPr/>
          </p:nvSpPr>
          <p:spPr bwMode="auto">
            <a:xfrm>
              <a:off x="7938" y="3417888"/>
              <a:ext cx="2036763" cy="1196975"/>
            </a:xfrm>
            <a:custGeom>
              <a:avLst/>
              <a:gdLst>
                <a:gd name="T0" fmla="*/ 6137 w 6422"/>
                <a:gd name="T1" fmla="*/ 3769 h 3769"/>
                <a:gd name="T2" fmla="*/ 0 w 6422"/>
                <a:gd name="T3" fmla="*/ 3769 h 3769"/>
                <a:gd name="T4" fmla="*/ 0 w 6422"/>
                <a:gd name="T5" fmla="*/ 0 h 3769"/>
                <a:gd name="T6" fmla="*/ 4436 w 6422"/>
                <a:gd name="T7" fmla="*/ 0 h 3769"/>
                <a:gd name="T8" fmla="*/ 4440 w 6422"/>
                <a:gd name="T9" fmla="*/ 1 h 3769"/>
                <a:gd name="T10" fmla="*/ 4469 w 6422"/>
                <a:gd name="T11" fmla="*/ 33 h 3769"/>
                <a:gd name="T12" fmla="*/ 6338 w 6422"/>
                <a:gd name="T13" fmla="*/ 3429 h 3769"/>
                <a:gd name="T14" fmla="*/ 6137 w 6422"/>
                <a:gd name="T15" fmla="*/ 3769 h 3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22" h="3769">
                  <a:moveTo>
                    <a:pt x="6137" y="3769"/>
                  </a:moveTo>
                  <a:cubicBezTo>
                    <a:pt x="0" y="3769"/>
                    <a:pt x="0" y="3769"/>
                    <a:pt x="0" y="3769"/>
                  </a:cubicBezTo>
                  <a:cubicBezTo>
                    <a:pt x="0" y="0"/>
                    <a:pt x="0" y="0"/>
                    <a:pt x="0" y="0"/>
                  </a:cubicBezTo>
                  <a:cubicBezTo>
                    <a:pt x="4436" y="0"/>
                    <a:pt x="4436" y="0"/>
                    <a:pt x="4436" y="0"/>
                  </a:cubicBezTo>
                  <a:cubicBezTo>
                    <a:pt x="4438" y="0"/>
                    <a:pt x="4439" y="0"/>
                    <a:pt x="4440" y="1"/>
                  </a:cubicBezTo>
                  <a:cubicBezTo>
                    <a:pt x="4456" y="2"/>
                    <a:pt x="4469" y="16"/>
                    <a:pt x="4469" y="33"/>
                  </a:cubicBezTo>
                  <a:cubicBezTo>
                    <a:pt x="6338" y="3429"/>
                    <a:pt x="6338" y="3429"/>
                    <a:pt x="6338" y="3429"/>
                  </a:cubicBezTo>
                  <a:cubicBezTo>
                    <a:pt x="6422" y="3582"/>
                    <a:pt x="6312" y="3769"/>
                    <a:pt x="6137" y="3769"/>
                  </a:cubicBezTo>
                  <a:close/>
                </a:path>
              </a:pathLst>
            </a:custGeom>
            <a:solidFill>
              <a:srgbClr val="FBB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7AF3839E-BA33-47FA-95A2-93C8F504C69B}"/>
                </a:ext>
              </a:extLst>
            </p:cNvPr>
            <p:cNvSpPr>
              <a:spLocks noSelect="1"/>
            </p:cNvSpPr>
            <p:nvPr/>
          </p:nvSpPr>
          <p:spPr bwMode="auto">
            <a:xfrm>
              <a:off x="2932113" y="4832350"/>
              <a:ext cx="2479675" cy="2025650"/>
            </a:xfrm>
            <a:custGeom>
              <a:avLst/>
              <a:gdLst>
                <a:gd name="T0" fmla="*/ 7700 w 7822"/>
                <a:gd name="T1" fmla="*/ 491 h 6379"/>
                <a:gd name="T2" fmla="*/ 4393 w 7822"/>
                <a:gd name="T3" fmla="*/ 6379 h 6379"/>
                <a:gd name="T4" fmla="*/ 0 w 7822"/>
                <a:gd name="T5" fmla="*/ 6379 h 6379"/>
                <a:gd name="T6" fmla="*/ 679 w 7822"/>
                <a:gd name="T7" fmla="*/ 5171 h 6379"/>
                <a:gd name="T8" fmla="*/ 3466 w 7822"/>
                <a:gd name="T9" fmla="*/ 214 h 6379"/>
                <a:gd name="T10" fmla="*/ 3832 w 7822"/>
                <a:gd name="T11" fmla="*/ 0 h 6379"/>
                <a:gd name="T12" fmla="*/ 7415 w 7822"/>
                <a:gd name="T13" fmla="*/ 3 h 6379"/>
                <a:gd name="T14" fmla="*/ 7700 w 7822"/>
                <a:gd name="T15" fmla="*/ 491 h 6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22" h="6379">
                  <a:moveTo>
                    <a:pt x="7700" y="491"/>
                  </a:moveTo>
                  <a:cubicBezTo>
                    <a:pt x="4393" y="6379"/>
                    <a:pt x="4393" y="6379"/>
                    <a:pt x="4393" y="6379"/>
                  </a:cubicBezTo>
                  <a:cubicBezTo>
                    <a:pt x="0" y="6379"/>
                    <a:pt x="0" y="6379"/>
                    <a:pt x="0" y="6379"/>
                  </a:cubicBezTo>
                  <a:cubicBezTo>
                    <a:pt x="679" y="5171"/>
                    <a:pt x="679" y="5171"/>
                    <a:pt x="679" y="5171"/>
                  </a:cubicBezTo>
                  <a:cubicBezTo>
                    <a:pt x="3466" y="214"/>
                    <a:pt x="3466" y="214"/>
                    <a:pt x="3466" y="214"/>
                  </a:cubicBezTo>
                  <a:cubicBezTo>
                    <a:pt x="3541" y="81"/>
                    <a:pt x="3681" y="0"/>
                    <a:pt x="3832" y="0"/>
                  </a:cubicBezTo>
                  <a:cubicBezTo>
                    <a:pt x="7415" y="3"/>
                    <a:pt x="7415" y="3"/>
                    <a:pt x="7415" y="3"/>
                  </a:cubicBezTo>
                  <a:cubicBezTo>
                    <a:pt x="7665" y="4"/>
                    <a:pt x="7822" y="273"/>
                    <a:pt x="7700" y="491"/>
                  </a:cubicBezTo>
                  <a:close/>
                </a:path>
              </a:pathLst>
            </a:custGeom>
            <a:solidFill>
              <a:srgbClr val="91C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775662F6-98FA-4459-A7B1-C89308B96556}"/>
                </a:ext>
              </a:extLst>
            </p:cNvPr>
            <p:cNvSpPr>
              <a:spLocks noSelect="1"/>
            </p:cNvSpPr>
            <p:nvPr/>
          </p:nvSpPr>
          <p:spPr bwMode="auto">
            <a:xfrm>
              <a:off x="712788" y="3416300"/>
              <a:ext cx="2649538" cy="3441700"/>
            </a:xfrm>
            <a:custGeom>
              <a:avLst/>
              <a:gdLst>
                <a:gd name="T0" fmla="*/ 8351 w 8351"/>
                <a:gd name="T1" fmla="*/ 10840 h 10840"/>
                <a:gd name="T2" fmla="*/ 3962 w 8351"/>
                <a:gd name="T3" fmla="*/ 10840 h 10840"/>
                <a:gd name="T4" fmla="*/ 11 w 8351"/>
                <a:gd name="T5" fmla="*/ 3804 h 10840"/>
                <a:gd name="T6" fmla="*/ 2 w 8351"/>
                <a:gd name="T7" fmla="*/ 3775 h 10840"/>
                <a:gd name="T8" fmla="*/ 12 w 8351"/>
                <a:gd name="T9" fmla="*/ 3730 h 10840"/>
                <a:gd name="T10" fmla="*/ 2183 w 8351"/>
                <a:gd name="T11" fmla="*/ 32 h 10840"/>
                <a:gd name="T12" fmla="*/ 2216 w 8351"/>
                <a:gd name="T13" fmla="*/ 7 h 10840"/>
                <a:gd name="T14" fmla="*/ 2282 w 8351"/>
                <a:gd name="T15" fmla="*/ 34 h 10840"/>
                <a:gd name="T16" fmla="*/ 7673 w 8351"/>
                <a:gd name="T17" fmla="*/ 9632 h 10840"/>
                <a:gd name="T18" fmla="*/ 8351 w 8351"/>
                <a:gd name="T19" fmla="*/ 10840 h 10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51" h="10840">
                  <a:moveTo>
                    <a:pt x="8351" y="10840"/>
                  </a:moveTo>
                  <a:cubicBezTo>
                    <a:pt x="3962" y="10840"/>
                    <a:pt x="3962" y="10840"/>
                    <a:pt x="3962" y="10840"/>
                  </a:cubicBezTo>
                  <a:cubicBezTo>
                    <a:pt x="11" y="3804"/>
                    <a:pt x="11" y="3804"/>
                    <a:pt x="11" y="3804"/>
                  </a:cubicBezTo>
                  <a:cubicBezTo>
                    <a:pt x="6" y="3795"/>
                    <a:pt x="3" y="3785"/>
                    <a:pt x="2" y="3775"/>
                  </a:cubicBezTo>
                  <a:cubicBezTo>
                    <a:pt x="0" y="3760"/>
                    <a:pt x="3" y="3744"/>
                    <a:pt x="12" y="3730"/>
                  </a:cubicBezTo>
                  <a:cubicBezTo>
                    <a:pt x="2183" y="32"/>
                    <a:pt x="2183" y="32"/>
                    <a:pt x="2183" y="32"/>
                  </a:cubicBezTo>
                  <a:cubicBezTo>
                    <a:pt x="2191" y="19"/>
                    <a:pt x="2203" y="11"/>
                    <a:pt x="2216" y="7"/>
                  </a:cubicBezTo>
                  <a:cubicBezTo>
                    <a:pt x="2240" y="0"/>
                    <a:pt x="2268" y="8"/>
                    <a:pt x="2282" y="34"/>
                  </a:cubicBezTo>
                  <a:cubicBezTo>
                    <a:pt x="7673" y="9632"/>
                    <a:pt x="7673" y="9632"/>
                    <a:pt x="7673" y="9632"/>
                  </a:cubicBezTo>
                  <a:lnTo>
                    <a:pt x="8351" y="10840"/>
                  </a:lnTo>
                  <a:close/>
                </a:path>
              </a:pathLst>
            </a:custGeom>
            <a:solidFill>
              <a:srgbClr val="5C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2" name="Group 11">
            <a:extLst>
              <a:ext uri="{FF2B5EF4-FFF2-40B4-BE49-F238E27FC236}">
                <a16:creationId xmlns:a16="http://schemas.microsoft.com/office/drawing/2014/main" id="{560D04B1-6A16-4FCE-8F22-31015397F430}"/>
              </a:ext>
            </a:extLst>
          </p:cNvPr>
          <p:cNvGrpSpPr>
            <a:grpSpLocks noSelect="1"/>
          </p:cNvGrpSpPr>
          <p:nvPr userDrawn="1"/>
        </p:nvGrpSpPr>
        <p:grpSpPr>
          <a:xfrm>
            <a:off x="9505951" y="406400"/>
            <a:ext cx="2244725" cy="1101725"/>
            <a:chOff x="9505951" y="406400"/>
            <a:chExt cx="2244725" cy="1101725"/>
          </a:xfrm>
        </p:grpSpPr>
        <p:sp>
          <p:nvSpPr>
            <p:cNvPr id="13" name="Freeform 8">
              <a:extLst>
                <a:ext uri="{FF2B5EF4-FFF2-40B4-BE49-F238E27FC236}">
                  <a16:creationId xmlns:a16="http://schemas.microsoft.com/office/drawing/2014/main" id="{52A36AAD-021B-4C8F-9A19-DFEA16CBDE5E}"/>
                </a:ext>
              </a:extLst>
            </p:cNvPr>
            <p:cNvSpPr>
              <a:spLocks noSelect="1"/>
            </p:cNvSpPr>
            <p:nvPr/>
          </p:nvSpPr>
          <p:spPr bwMode="auto">
            <a:xfrm>
              <a:off x="10206038" y="1177925"/>
              <a:ext cx="95250" cy="98425"/>
            </a:xfrm>
            <a:custGeom>
              <a:avLst/>
              <a:gdLst>
                <a:gd name="T0" fmla="*/ 35 w 60"/>
                <a:gd name="T1" fmla="*/ 62 h 62"/>
                <a:gd name="T2" fmla="*/ 60 w 60"/>
                <a:gd name="T3" fmla="*/ 0 h 62"/>
                <a:gd name="T4" fmla="*/ 50 w 60"/>
                <a:gd name="T5" fmla="*/ 0 h 62"/>
                <a:gd name="T6" fmla="*/ 30 w 60"/>
                <a:gd name="T7" fmla="*/ 52 h 62"/>
                <a:gd name="T8" fmla="*/ 11 w 60"/>
                <a:gd name="T9" fmla="*/ 0 h 62"/>
                <a:gd name="T10" fmla="*/ 0 w 60"/>
                <a:gd name="T11" fmla="*/ 0 h 62"/>
                <a:gd name="T12" fmla="*/ 24 w 60"/>
                <a:gd name="T13" fmla="*/ 62 h 62"/>
                <a:gd name="T14" fmla="*/ 35 w 60"/>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2">
                  <a:moveTo>
                    <a:pt x="35" y="62"/>
                  </a:moveTo>
                  <a:lnTo>
                    <a:pt x="60" y="0"/>
                  </a:lnTo>
                  <a:lnTo>
                    <a:pt x="50" y="0"/>
                  </a:lnTo>
                  <a:lnTo>
                    <a:pt x="30" y="52"/>
                  </a:lnTo>
                  <a:lnTo>
                    <a:pt x="11" y="0"/>
                  </a:lnTo>
                  <a:lnTo>
                    <a:pt x="0" y="0"/>
                  </a:lnTo>
                  <a:lnTo>
                    <a:pt x="24" y="62"/>
                  </a:lnTo>
                  <a:lnTo>
                    <a:pt x="35" y="62"/>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9">
              <a:extLst>
                <a:ext uri="{FF2B5EF4-FFF2-40B4-BE49-F238E27FC236}">
                  <a16:creationId xmlns:a16="http://schemas.microsoft.com/office/drawing/2014/main" id="{6A0A7DDA-E11E-41FD-AF6B-13711940A162}"/>
                </a:ext>
              </a:extLst>
            </p:cNvPr>
            <p:cNvSpPr>
              <a:spLocks noSelect="1"/>
            </p:cNvSpPr>
            <p:nvPr/>
          </p:nvSpPr>
          <p:spPr bwMode="auto">
            <a:xfrm>
              <a:off x="10309226" y="1176338"/>
              <a:ext cx="90488" cy="101600"/>
            </a:xfrm>
            <a:custGeom>
              <a:avLst/>
              <a:gdLst>
                <a:gd name="T0" fmla="*/ 176 w 285"/>
                <a:gd name="T1" fmla="*/ 133 h 320"/>
                <a:gd name="T2" fmla="*/ 130 w 285"/>
                <a:gd name="T3" fmla="*/ 128 h 320"/>
                <a:gd name="T4" fmla="*/ 78 w 285"/>
                <a:gd name="T5" fmla="*/ 136 h 320"/>
                <a:gd name="T6" fmla="*/ 37 w 285"/>
                <a:gd name="T7" fmla="*/ 155 h 320"/>
                <a:gd name="T8" fmla="*/ 10 w 285"/>
                <a:gd name="T9" fmla="*/ 185 h 320"/>
                <a:gd name="T10" fmla="*/ 0 w 285"/>
                <a:gd name="T11" fmla="*/ 224 h 320"/>
                <a:gd name="T12" fmla="*/ 8 w 285"/>
                <a:gd name="T13" fmla="*/ 262 h 320"/>
                <a:gd name="T14" fmla="*/ 30 w 285"/>
                <a:gd name="T15" fmla="*/ 292 h 320"/>
                <a:gd name="T16" fmla="*/ 63 w 285"/>
                <a:gd name="T17" fmla="*/ 312 h 320"/>
                <a:gd name="T18" fmla="*/ 104 w 285"/>
                <a:gd name="T19" fmla="*/ 320 h 320"/>
                <a:gd name="T20" fmla="*/ 171 w 285"/>
                <a:gd name="T21" fmla="*/ 305 h 320"/>
                <a:gd name="T22" fmla="*/ 224 w 285"/>
                <a:gd name="T23" fmla="*/ 263 h 320"/>
                <a:gd name="T24" fmla="*/ 225 w 285"/>
                <a:gd name="T25" fmla="*/ 285 h 320"/>
                <a:gd name="T26" fmla="*/ 236 w 285"/>
                <a:gd name="T27" fmla="*/ 307 h 320"/>
                <a:gd name="T28" fmla="*/ 260 w 285"/>
                <a:gd name="T29" fmla="*/ 316 h 320"/>
                <a:gd name="T30" fmla="*/ 271 w 285"/>
                <a:gd name="T31" fmla="*/ 316 h 320"/>
                <a:gd name="T32" fmla="*/ 285 w 285"/>
                <a:gd name="T33" fmla="*/ 314 h 320"/>
                <a:gd name="T34" fmla="*/ 285 w 285"/>
                <a:gd name="T35" fmla="*/ 269 h 320"/>
                <a:gd name="T36" fmla="*/ 269 w 285"/>
                <a:gd name="T37" fmla="*/ 250 h 320"/>
                <a:gd name="T38" fmla="*/ 269 w 285"/>
                <a:gd name="T39" fmla="*/ 124 h 320"/>
                <a:gd name="T40" fmla="*/ 235 w 285"/>
                <a:gd name="T41" fmla="*/ 33 h 320"/>
                <a:gd name="T42" fmla="*/ 140 w 285"/>
                <a:gd name="T43" fmla="*/ 0 h 320"/>
                <a:gd name="T44" fmla="*/ 20 w 285"/>
                <a:gd name="T45" fmla="*/ 40 h 320"/>
                <a:gd name="T46" fmla="*/ 37 w 285"/>
                <a:gd name="T47" fmla="*/ 74 h 320"/>
                <a:gd name="T48" fmla="*/ 135 w 285"/>
                <a:gd name="T49" fmla="*/ 38 h 320"/>
                <a:gd name="T50" fmla="*/ 195 w 285"/>
                <a:gd name="T51" fmla="*/ 60 h 320"/>
                <a:gd name="T52" fmla="*/ 217 w 285"/>
                <a:gd name="T53" fmla="*/ 119 h 320"/>
                <a:gd name="T54" fmla="*/ 217 w 285"/>
                <a:gd name="T55" fmla="*/ 144 h 320"/>
                <a:gd name="T56" fmla="*/ 176 w 285"/>
                <a:gd name="T57" fmla="*/ 133 h 320"/>
                <a:gd name="T58" fmla="*/ 217 w 285"/>
                <a:gd name="T59" fmla="*/ 220 h 320"/>
                <a:gd name="T60" fmla="*/ 205 w 285"/>
                <a:gd name="T61" fmla="*/ 243 h 320"/>
                <a:gd name="T62" fmla="*/ 169 w 285"/>
                <a:gd name="T63" fmla="*/ 270 h 320"/>
                <a:gd name="T64" fmla="*/ 117 w 285"/>
                <a:gd name="T65" fmla="*/ 281 h 320"/>
                <a:gd name="T66" fmla="*/ 91 w 285"/>
                <a:gd name="T67" fmla="*/ 276 h 320"/>
                <a:gd name="T68" fmla="*/ 69 w 285"/>
                <a:gd name="T69" fmla="*/ 263 h 320"/>
                <a:gd name="T70" fmla="*/ 55 w 285"/>
                <a:gd name="T71" fmla="*/ 244 h 320"/>
                <a:gd name="T72" fmla="*/ 50 w 285"/>
                <a:gd name="T73" fmla="*/ 220 h 320"/>
                <a:gd name="T74" fmla="*/ 75 w 285"/>
                <a:gd name="T75" fmla="*/ 176 h 320"/>
                <a:gd name="T76" fmla="*/ 138 w 285"/>
                <a:gd name="T77" fmla="*/ 160 h 320"/>
                <a:gd name="T78" fmla="*/ 217 w 285"/>
                <a:gd name="T79" fmla="*/ 174 h 320"/>
                <a:gd name="T80" fmla="*/ 217 w 285"/>
                <a:gd name="T81" fmla="*/ 2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5" h="320">
                  <a:moveTo>
                    <a:pt x="176" y="133"/>
                  </a:moveTo>
                  <a:cubicBezTo>
                    <a:pt x="161" y="130"/>
                    <a:pt x="145" y="128"/>
                    <a:pt x="130" y="128"/>
                  </a:cubicBezTo>
                  <a:cubicBezTo>
                    <a:pt x="111" y="128"/>
                    <a:pt x="94" y="131"/>
                    <a:pt x="78" y="136"/>
                  </a:cubicBezTo>
                  <a:cubicBezTo>
                    <a:pt x="62" y="140"/>
                    <a:pt x="48" y="147"/>
                    <a:pt x="37" y="155"/>
                  </a:cubicBezTo>
                  <a:cubicBezTo>
                    <a:pt x="25" y="163"/>
                    <a:pt x="16" y="173"/>
                    <a:pt x="10" y="185"/>
                  </a:cubicBezTo>
                  <a:cubicBezTo>
                    <a:pt x="3" y="196"/>
                    <a:pt x="0" y="210"/>
                    <a:pt x="0" y="224"/>
                  </a:cubicBezTo>
                  <a:cubicBezTo>
                    <a:pt x="0" y="237"/>
                    <a:pt x="3" y="250"/>
                    <a:pt x="8" y="262"/>
                  </a:cubicBezTo>
                  <a:cubicBezTo>
                    <a:pt x="14" y="273"/>
                    <a:pt x="21" y="284"/>
                    <a:pt x="30" y="292"/>
                  </a:cubicBezTo>
                  <a:cubicBezTo>
                    <a:pt x="39" y="301"/>
                    <a:pt x="50" y="308"/>
                    <a:pt x="63" y="312"/>
                  </a:cubicBezTo>
                  <a:cubicBezTo>
                    <a:pt x="75" y="317"/>
                    <a:pt x="89" y="320"/>
                    <a:pt x="104" y="320"/>
                  </a:cubicBezTo>
                  <a:cubicBezTo>
                    <a:pt x="128" y="320"/>
                    <a:pt x="150" y="315"/>
                    <a:pt x="171" y="305"/>
                  </a:cubicBezTo>
                  <a:cubicBezTo>
                    <a:pt x="193" y="296"/>
                    <a:pt x="210" y="282"/>
                    <a:pt x="224" y="263"/>
                  </a:cubicBezTo>
                  <a:cubicBezTo>
                    <a:pt x="225" y="285"/>
                    <a:pt x="225" y="285"/>
                    <a:pt x="225" y="285"/>
                  </a:cubicBezTo>
                  <a:cubicBezTo>
                    <a:pt x="226" y="294"/>
                    <a:pt x="230" y="301"/>
                    <a:pt x="236" y="307"/>
                  </a:cubicBezTo>
                  <a:cubicBezTo>
                    <a:pt x="242" y="313"/>
                    <a:pt x="250" y="316"/>
                    <a:pt x="260" y="316"/>
                  </a:cubicBezTo>
                  <a:cubicBezTo>
                    <a:pt x="264" y="316"/>
                    <a:pt x="268" y="316"/>
                    <a:pt x="271" y="316"/>
                  </a:cubicBezTo>
                  <a:cubicBezTo>
                    <a:pt x="275" y="315"/>
                    <a:pt x="279" y="315"/>
                    <a:pt x="285" y="314"/>
                  </a:cubicBezTo>
                  <a:cubicBezTo>
                    <a:pt x="285" y="269"/>
                    <a:pt x="285" y="269"/>
                    <a:pt x="285" y="269"/>
                  </a:cubicBezTo>
                  <a:cubicBezTo>
                    <a:pt x="274" y="269"/>
                    <a:pt x="269" y="262"/>
                    <a:pt x="269" y="250"/>
                  </a:cubicBezTo>
                  <a:cubicBezTo>
                    <a:pt x="269" y="124"/>
                    <a:pt x="269" y="124"/>
                    <a:pt x="269" y="124"/>
                  </a:cubicBezTo>
                  <a:cubicBezTo>
                    <a:pt x="269" y="85"/>
                    <a:pt x="257" y="54"/>
                    <a:pt x="235" y="33"/>
                  </a:cubicBezTo>
                  <a:cubicBezTo>
                    <a:pt x="212" y="11"/>
                    <a:pt x="180" y="0"/>
                    <a:pt x="140" y="0"/>
                  </a:cubicBezTo>
                  <a:cubicBezTo>
                    <a:pt x="99" y="0"/>
                    <a:pt x="60" y="14"/>
                    <a:pt x="20" y="40"/>
                  </a:cubicBezTo>
                  <a:cubicBezTo>
                    <a:pt x="37" y="74"/>
                    <a:pt x="37" y="74"/>
                    <a:pt x="37" y="74"/>
                  </a:cubicBezTo>
                  <a:cubicBezTo>
                    <a:pt x="71" y="50"/>
                    <a:pt x="104" y="38"/>
                    <a:pt x="135" y="38"/>
                  </a:cubicBezTo>
                  <a:cubicBezTo>
                    <a:pt x="161" y="38"/>
                    <a:pt x="181" y="45"/>
                    <a:pt x="195" y="60"/>
                  </a:cubicBezTo>
                  <a:cubicBezTo>
                    <a:pt x="209" y="74"/>
                    <a:pt x="217" y="94"/>
                    <a:pt x="217" y="119"/>
                  </a:cubicBezTo>
                  <a:cubicBezTo>
                    <a:pt x="217" y="144"/>
                    <a:pt x="217" y="144"/>
                    <a:pt x="217" y="144"/>
                  </a:cubicBezTo>
                  <a:cubicBezTo>
                    <a:pt x="205" y="139"/>
                    <a:pt x="191" y="135"/>
                    <a:pt x="176" y="133"/>
                  </a:cubicBezTo>
                  <a:close/>
                  <a:moveTo>
                    <a:pt x="217" y="220"/>
                  </a:moveTo>
                  <a:cubicBezTo>
                    <a:pt x="217" y="228"/>
                    <a:pt x="213" y="236"/>
                    <a:pt x="205" y="243"/>
                  </a:cubicBezTo>
                  <a:cubicBezTo>
                    <a:pt x="197" y="254"/>
                    <a:pt x="185" y="264"/>
                    <a:pt x="169" y="270"/>
                  </a:cubicBezTo>
                  <a:cubicBezTo>
                    <a:pt x="153" y="278"/>
                    <a:pt x="136" y="281"/>
                    <a:pt x="117" y="281"/>
                  </a:cubicBezTo>
                  <a:cubicBezTo>
                    <a:pt x="108" y="281"/>
                    <a:pt x="99" y="279"/>
                    <a:pt x="91" y="276"/>
                  </a:cubicBezTo>
                  <a:cubicBezTo>
                    <a:pt x="83" y="273"/>
                    <a:pt x="75" y="269"/>
                    <a:pt x="69" y="263"/>
                  </a:cubicBezTo>
                  <a:cubicBezTo>
                    <a:pt x="63" y="258"/>
                    <a:pt x="58" y="251"/>
                    <a:pt x="55" y="244"/>
                  </a:cubicBezTo>
                  <a:cubicBezTo>
                    <a:pt x="52" y="236"/>
                    <a:pt x="50" y="228"/>
                    <a:pt x="50" y="220"/>
                  </a:cubicBezTo>
                  <a:cubicBezTo>
                    <a:pt x="50" y="202"/>
                    <a:pt x="58" y="187"/>
                    <a:pt x="75" y="176"/>
                  </a:cubicBezTo>
                  <a:cubicBezTo>
                    <a:pt x="91" y="165"/>
                    <a:pt x="112" y="160"/>
                    <a:pt x="138" y="160"/>
                  </a:cubicBezTo>
                  <a:cubicBezTo>
                    <a:pt x="165" y="160"/>
                    <a:pt x="191" y="165"/>
                    <a:pt x="217" y="174"/>
                  </a:cubicBezTo>
                  <a:lnTo>
                    <a:pt x="217" y="22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0">
              <a:extLst>
                <a:ext uri="{FF2B5EF4-FFF2-40B4-BE49-F238E27FC236}">
                  <a16:creationId xmlns:a16="http://schemas.microsoft.com/office/drawing/2014/main" id="{B878B263-9302-4057-8D5F-EF3B03F8C22F}"/>
                </a:ext>
              </a:extLst>
            </p:cNvPr>
            <p:cNvSpPr>
              <a:spLocks noSelect="1"/>
            </p:cNvSpPr>
            <p:nvPr/>
          </p:nvSpPr>
          <p:spPr bwMode="auto">
            <a:xfrm>
              <a:off x="10240963" y="1331913"/>
              <a:ext cx="47625" cy="138113"/>
            </a:xfrm>
            <a:custGeom>
              <a:avLst/>
              <a:gdLst>
                <a:gd name="T0" fmla="*/ 126 w 153"/>
                <a:gd name="T1" fmla="*/ 365 h 436"/>
                <a:gd name="T2" fmla="*/ 111 w 153"/>
                <a:gd name="T3" fmla="*/ 368 h 436"/>
                <a:gd name="T4" fmla="*/ 87 w 153"/>
                <a:gd name="T5" fmla="*/ 358 h 436"/>
                <a:gd name="T6" fmla="*/ 79 w 153"/>
                <a:gd name="T7" fmla="*/ 332 h 436"/>
                <a:gd name="T8" fmla="*/ 79 w 153"/>
                <a:gd name="T9" fmla="*/ 0 h 436"/>
                <a:gd name="T10" fmla="*/ 0 w 153"/>
                <a:gd name="T11" fmla="*/ 0 h 436"/>
                <a:gd name="T12" fmla="*/ 0 w 153"/>
                <a:gd name="T13" fmla="*/ 359 h 436"/>
                <a:gd name="T14" fmla="*/ 20 w 153"/>
                <a:gd name="T15" fmla="*/ 416 h 436"/>
                <a:gd name="T16" fmla="*/ 78 w 153"/>
                <a:gd name="T17" fmla="*/ 436 h 436"/>
                <a:gd name="T18" fmla="*/ 116 w 153"/>
                <a:gd name="T19" fmla="*/ 431 h 436"/>
                <a:gd name="T20" fmla="*/ 153 w 153"/>
                <a:gd name="T21" fmla="*/ 420 h 436"/>
                <a:gd name="T22" fmla="*/ 143 w 153"/>
                <a:gd name="T23" fmla="*/ 359 h 436"/>
                <a:gd name="T24" fmla="*/ 126 w 153"/>
                <a:gd name="T25" fmla="*/ 36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436">
                  <a:moveTo>
                    <a:pt x="126" y="365"/>
                  </a:moveTo>
                  <a:cubicBezTo>
                    <a:pt x="121" y="367"/>
                    <a:pt x="116" y="368"/>
                    <a:pt x="111" y="368"/>
                  </a:cubicBezTo>
                  <a:cubicBezTo>
                    <a:pt x="101" y="368"/>
                    <a:pt x="93" y="364"/>
                    <a:pt x="87" y="358"/>
                  </a:cubicBezTo>
                  <a:cubicBezTo>
                    <a:pt x="82" y="352"/>
                    <a:pt x="79" y="343"/>
                    <a:pt x="79" y="332"/>
                  </a:cubicBezTo>
                  <a:cubicBezTo>
                    <a:pt x="79" y="0"/>
                    <a:pt x="79" y="0"/>
                    <a:pt x="79" y="0"/>
                  </a:cubicBezTo>
                  <a:cubicBezTo>
                    <a:pt x="0" y="0"/>
                    <a:pt x="0" y="0"/>
                    <a:pt x="0" y="0"/>
                  </a:cubicBezTo>
                  <a:cubicBezTo>
                    <a:pt x="0" y="359"/>
                    <a:pt x="0" y="359"/>
                    <a:pt x="0" y="359"/>
                  </a:cubicBezTo>
                  <a:cubicBezTo>
                    <a:pt x="0" y="384"/>
                    <a:pt x="7" y="403"/>
                    <a:pt x="20" y="416"/>
                  </a:cubicBezTo>
                  <a:cubicBezTo>
                    <a:pt x="34" y="429"/>
                    <a:pt x="53" y="436"/>
                    <a:pt x="78" y="436"/>
                  </a:cubicBezTo>
                  <a:cubicBezTo>
                    <a:pt x="89" y="436"/>
                    <a:pt x="102" y="434"/>
                    <a:pt x="116" y="431"/>
                  </a:cubicBezTo>
                  <a:cubicBezTo>
                    <a:pt x="130" y="429"/>
                    <a:pt x="143" y="425"/>
                    <a:pt x="153" y="420"/>
                  </a:cubicBezTo>
                  <a:cubicBezTo>
                    <a:pt x="143" y="359"/>
                    <a:pt x="143" y="359"/>
                    <a:pt x="143" y="359"/>
                  </a:cubicBezTo>
                  <a:cubicBezTo>
                    <a:pt x="138" y="362"/>
                    <a:pt x="132" y="364"/>
                    <a:pt x="126" y="36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1">
              <a:extLst>
                <a:ext uri="{FF2B5EF4-FFF2-40B4-BE49-F238E27FC236}">
                  <a16:creationId xmlns:a16="http://schemas.microsoft.com/office/drawing/2014/main" id="{6B2CA376-1707-4451-A717-C0C9FB18D4F5}"/>
                </a:ext>
              </a:extLst>
            </p:cNvPr>
            <p:cNvSpPr>
              <a:spLocks noSelect="1"/>
            </p:cNvSpPr>
            <p:nvPr/>
          </p:nvSpPr>
          <p:spPr bwMode="auto">
            <a:xfrm>
              <a:off x="10299701" y="1368425"/>
              <a:ext cx="103188" cy="101600"/>
            </a:xfrm>
            <a:custGeom>
              <a:avLst/>
              <a:gdLst>
                <a:gd name="T0" fmla="*/ 282 w 325"/>
                <a:gd name="T1" fmla="*/ 48 h 321"/>
                <a:gd name="T2" fmla="*/ 231 w 325"/>
                <a:gd name="T3" fmla="*/ 13 h 321"/>
                <a:gd name="T4" fmla="*/ 164 w 325"/>
                <a:gd name="T5" fmla="*/ 0 h 321"/>
                <a:gd name="T6" fmla="*/ 96 w 325"/>
                <a:gd name="T7" fmla="*/ 13 h 321"/>
                <a:gd name="T8" fmla="*/ 44 w 325"/>
                <a:gd name="T9" fmla="*/ 48 h 321"/>
                <a:gd name="T10" fmla="*/ 11 w 325"/>
                <a:gd name="T11" fmla="*/ 99 h 321"/>
                <a:gd name="T12" fmla="*/ 0 w 325"/>
                <a:gd name="T13" fmla="*/ 162 h 321"/>
                <a:gd name="T14" fmla="*/ 12 w 325"/>
                <a:gd name="T15" fmla="*/ 223 h 321"/>
                <a:gd name="T16" fmla="*/ 45 w 325"/>
                <a:gd name="T17" fmla="*/ 273 h 321"/>
                <a:gd name="T18" fmla="*/ 96 w 325"/>
                <a:gd name="T19" fmla="*/ 308 h 321"/>
                <a:gd name="T20" fmla="*/ 163 w 325"/>
                <a:gd name="T21" fmla="*/ 321 h 321"/>
                <a:gd name="T22" fmla="*/ 253 w 325"/>
                <a:gd name="T23" fmla="*/ 298 h 321"/>
                <a:gd name="T24" fmla="*/ 307 w 325"/>
                <a:gd name="T25" fmla="*/ 240 h 321"/>
                <a:gd name="T26" fmla="*/ 239 w 325"/>
                <a:gd name="T27" fmla="*/ 221 h 321"/>
                <a:gd name="T28" fmla="*/ 211 w 325"/>
                <a:gd name="T29" fmla="*/ 251 h 321"/>
                <a:gd name="T30" fmla="*/ 166 w 325"/>
                <a:gd name="T31" fmla="*/ 263 h 321"/>
                <a:gd name="T32" fmla="*/ 137 w 325"/>
                <a:gd name="T33" fmla="*/ 257 h 321"/>
                <a:gd name="T34" fmla="*/ 111 w 325"/>
                <a:gd name="T35" fmla="*/ 242 h 321"/>
                <a:gd name="T36" fmla="*/ 93 w 325"/>
                <a:gd name="T37" fmla="*/ 218 h 321"/>
                <a:gd name="T38" fmla="*/ 84 w 325"/>
                <a:gd name="T39" fmla="*/ 185 h 321"/>
                <a:gd name="T40" fmla="*/ 323 w 325"/>
                <a:gd name="T41" fmla="*/ 185 h 321"/>
                <a:gd name="T42" fmla="*/ 325 w 325"/>
                <a:gd name="T43" fmla="*/ 174 h 321"/>
                <a:gd name="T44" fmla="*/ 325 w 325"/>
                <a:gd name="T45" fmla="*/ 159 h 321"/>
                <a:gd name="T46" fmla="*/ 314 w 325"/>
                <a:gd name="T47" fmla="*/ 99 h 321"/>
                <a:gd name="T48" fmla="*/ 282 w 325"/>
                <a:gd name="T49" fmla="*/ 48 h 321"/>
                <a:gd name="T50" fmla="*/ 83 w 325"/>
                <a:gd name="T51" fmla="*/ 134 h 321"/>
                <a:gd name="T52" fmla="*/ 91 w 325"/>
                <a:gd name="T53" fmla="*/ 103 h 321"/>
                <a:gd name="T54" fmla="*/ 108 w 325"/>
                <a:gd name="T55" fmla="*/ 79 h 321"/>
                <a:gd name="T56" fmla="*/ 133 w 325"/>
                <a:gd name="T57" fmla="*/ 63 h 321"/>
                <a:gd name="T58" fmla="*/ 163 w 325"/>
                <a:gd name="T59" fmla="*/ 57 h 321"/>
                <a:gd name="T60" fmla="*/ 218 w 325"/>
                <a:gd name="T61" fmla="*/ 78 h 321"/>
                <a:gd name="T62" fmla="*/ 243 w 325"/>
                <a:gd name="T63" fmla="*/ 134 h 321"/>
                <a:gd name="T64" fmla="*/ 83 w 325"/>
                <a:gd name="T6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1">
                  <a:moveTo>
                    <a:pt x="282" y="48"/>
                  </a:moveTo>
                  <a:cubicBezTo>
                    <a:pt x="268" y="33"/>
                    <a:pt x="251" y="22"/>
                    <a:pt x="231" y="13"/>
                  </a:cubicBezTo>
                  <a:cubicBezTo>
                    <a:pt x="211" y="4"/>
                    <a:pt x="189" y="0"/>
                    <a:pt x="164" y="0"/>
                  </a:cubicBezTo>
                  <a:cubicBezTo>
                    <a:pt x="139" y="0"/>
                    <a:pt x="116" y="4"/>
                    <a:pt x="96" y="13"/>
                  </a:cubicBezTo>
                  <a:cubicBezTo>
                    <a:pt x="75" y="22"/>
                    <a:pt x="58" y="33"/>
                    <a:pt x="44" y="48"/>
                  </a:cubicBezTo>
                  <a:cubicBezTo>
                    <a:pt x="30" y="63"/>
                    <a:pt x="19" y="80"/>
                    <a:pt x="11" y="99"/>
                  </a:cubicBezTo>
                  <a:cubicBezTo>
                    <a:pt x="4" y="119"/>
                    <a:pt x="0" y="140"/>
                    <a:pt x="0" y="162"/>
                  </a:cubicBezTo>
                  <a:cubicBezTo>
                    <a:pt x="0" y="183"/>
                    <a:pt x="4" y="203"/>
                    <a:pt x="12" y="223"/>
                  </a:cubicBezTo>
                  <a:cubicBezTo>
                    <a:pt x="19" y="242"/>
                    <a:pt x="30" y="259"/>
                    <a:pt x="45" y="273"/>
                  </a:cubicBezTo>
                  <a:cubicBezTo>
                    <a:pt x="59" y="288"/>
                    <a:pt x="76" y="299"/>
                    <a:pt x="96" y="308"/>
                  </a:cubicBezTo>
                  <a:cubicBezTo>
                    <a:pt x="116" y="317"/>
                    <a:pt x="139" y="321"/>
                    <a:pt x="163" y="321"/>
                  </a:cubicBezTo>
                  <a:cubicBezTo>
                    <a:pt x="198" y="321"/>
                    <a:pt x="228" y="313"/>
                    <a:pt x="253" y="298"/>
                  </a:cubicBezTo>
                  <a:cubicBezTo>
                    <a:pt x="278" y="283"/>
                    <a:pt x="296" y="263"/>
                    <a:pt x="307" y="240"/>
                  </a:cubicBezTo>
                  <a:cubicBezTo>
                    <a:pt x="239" y="221"/>
                    <a:pt x="239" y="221"/>
                    <a:pt x="239" y="221"/>
                  </a:cubicBezTo>
                  <a:cubicBezTo>
                    <a:pt x="234" y="233"/>
                    <a:pt x="225" y="244"/>
                    <a:pt x="211" y="251"/>
                  </a:cubicBezTo>
                  <a:cubicBezTo>
                    <a:pt x="197" y="259"/>
                    <a:pt x="182" y="263"/>
                    <a:pt x="166" y="263"/>
                  </a:cubicBezTo>
                  <a:cubicBezTo>
                    <a:pt x="156" y="263"/>
                    <a:pt x="146" y="261"/>
                    <a:pt x="137" y="257"/>
                  </a:cubicBezTo>
                  <a:cubicBezTo>
                    <a:pt x="127" y="254"/>
                    <a:pt x="119" y="249"/>
                    <a:pt x="111" y="242"/>
                  </a:cubicBezTo>
                  <a:cubicBezTo>
                    <a:pt x="104" y="235"/>
                    <a:pt x="98" y="227"/>
                    <a:pt x="93" y="218"/>
                  </a:cubicBezTo>
                  <a:cubicBezTo>
                    <a:pt x="88" y="209"/>
                    <a:pt x="85" y="198"/>
                    <a:pt x="84" y="185"/>
                  </a:cubicBezTo>
                  <a:cubicBezTo>
                    <a:pt x="323" y="185"/>
                    <a:pt x="323" y="185"/>
                    <a:pt x="323" y="185"/>
                  </a:cubicBezTo>
                  <a:cubicBezTo>
                    <a:pt x="324" y="182"/>
                    <a:pt x="325" y="178"/>
                    <a:pt x="325" y="174"/>
                  </a:cubicBezTo>
                  <a:cubicBezTo>
                    <a:pt x="325" y="159"/>
                    <a:pt x="325" y="159"/>
                    <a:pt x="325" y="159"/>
                  </a:cubicBezTo>
                  <a:cubicBezTo>
                    <a:pt x="325" y="138"/>
                    <a:pt x="321" y="118"/>
                    <a:pt x="314" y="99"/>
                  </a:cubicBezTo>
                  <a:cubicBezTo>
                    <a:pt x="307" y="79"/>
                    <a:pt x="296" y="62"/>
                    <a:pt x="282" y="48"/>
                  </a:cubicBezTo>
                  <a:close/>
                  <a:moveTo>
                    <a:pt x="83" y="134"/>
                  </a:moveTo>
                  <a:cubicBezTo>
                    <a:pt x="84" y="123"/>
                    <a:pt x="86" y="112"/>
                    <a:pt x="91" y="103"/>
                  </a:cubicBezTo>
                  <a:cubicBezTo>
                    <a:pt x="95" y="93"/>
                    <a:pt x="101" y="85"/>
                    <a:pt x="108" y="79"/>
                  </a:cubicBezTo>
                  <a:cubicBezTo>
                    <a:pt x="115" y="72"/>
                    <a:pt x="123" y="67"/>
                    <a:pt x="133" y="63"/>
                  </a:cubicBezTo>
                  <a:cubicBezTo>
                    <a:pt x="142" y="59"/>
                    <a:pt x="152" y="57"/>
                    <a:pt x="163" y="57"/>
                  </a:cubicBezTo>
                  <a:cubicBezTo>
                    <a:pt x="184" y="57"/>
                    <a:pt x="203" y="64"/>
                    <a:pt x="218" y="78"/>
                  </a:cubicBezTo>
                  <a:cubicBezTo>
                    <a:pt x="233" y="92"/>
                    <a:pt x="242" y="111"/>
                    <a:pt x="243" y="134"/>
                  </a:cubicBezTo>
                  <a:lnTo>
                    <a:pt x="83" y="13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2">
              <a:extLst>
                <a:ext uri="{FF2B5EF4-FFF2-40B4-BE49-F238E27FC236}">
                  <a16:creationId xmlns:a16="http://schemas.microsoft.com/office/drawing/2014/main" id="{A283E221-5A57-4588-B1C3-0185EF094E08}"/>
                </a:ext>
              </a:extLst>
            </p:cNvPr>
            <p:cNvSpPr>
              <a:spLocks noSelect="1"/>
            </p:cNvSpPr>
            <p:nvPr/>
          </p:nvSpPr>
          <p:spPr bwMode="auto">
            <a:xfrm>
              <a:off x="10599738" y="1177925"/>
              <a:ext cx="95250" cy="98425"/>
            </a:xfrm>
            <a:custGeom>
              <a:avLst/>
              <a:gdLst>
                <a:gd name="T0" fmla="*/ 35 w 60"/>
                <a:gd name="T1" fmla="*/ 62 h 62"/>
                <a:gd name="T2" fmla="*/ 60 w 60"/>
                <a:gd name="T3" fmla="*/ 0 h 62"/>
                <a:gd name="T4" fmla="*/ 50 w 60"/>
                <a:gd name="T5" fmla="*/ 0 h 62"/>
                <a:gd name="T6" fmla="*/ 30 w 60"/>
                <a:gd name="T7" fmla="*/ 52 h 62"/>
                <a:gd name="T8" fmla="*/ 11 w 60"/>
                <a:gd name="T9" fmla="*/ 0 h 62"/>
                <a:gd name="T10" fmla="*/ 0 w 60"/>
                <a:gd name="T11" fmla="*/ 0 h 62"/>
                <a:gd name="T12" fmla="*/ 24 w 60"/>
                <a:gd name="T13" fmla="*/ 62 h 62"/>
                <a:gd name="T14" fmla="*/ 35 w 60"/>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2">
                  <a:moveTo>
                    <a:pt x="35" y="62"/>
                  </a:moveTo>
                  <a:lnTo>
                    <a:pt x="60" y="0"/>
                  </a:lnTo>
                  <a:lnTo>
                    <a:pt x="50" y="0"/>
                  </a:lnTo>
                  <a:lnTo>
                    <a:pt x="30" y="52"/>
                  </a:lnTo>
                  <a:lnTo>
                    <a:pt x="11" y="0"/>
                  </a:lnTo>
                  <a:lnTo>
                    <a:pt x="0" y="0"/>
                  </a:lnTo>
                  <a:lnTo>
                    <a:pt x="24" y="62"/>
                  </a:lnTo>
                  <a:lnTo>
                    <a:pt x="35" y="62"/>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3">
              <a:extLst>
                <a:ext uri="{FF2B5EF4-FFF2-40B4-BE49-F238E27FC236}">
                  <a16:creationId xmlns:a16="http://schemas.microsoft.com/office/drawing/2014/main" id="{7515B008-47E7-468C-A7EB-5F5D845A1AE6}"/>
                </a:ext>
              </a:extLst>
            </p:cNvPr>
            <p:cNvSpPr>
              <a:spLocks noSelect="1"/>
            </p:cNvSpPr>
            <p:nvPr/>
          </p:nvSpPr>
          <p:spPr bwMode="auto">
            <a:xfrm>
              <a:off x="10206038" y="647700"/>
              <a:ext cx="333375" cy="334963"/>
            </a:xfrm>
            <a:custGeom>
              <a:avLst/>
              <a:gdLst>
                <a:gd name="T0" fmla="*/ 38 w 1052"/>
                <a:gd name="T1" fmla="*/ 715 h 1055"/>
                <a:gd name="T2" fmla="*/ 150 w 1052"/>
                <a:gd name="T3" fmla="*/ 890 h 1055"/>
                <a:gd name="T4" fmla="*/ 322 w 1052"/>
                <a:gd name="T5" fmla="*/ 1010 h 1055"/>
                <a:gd name="T6" fmla="*/ 540 w 1052"/>
                <a:gd name="T7" fmla="*/ 1055 h 1055"/>
                <a:gd name="T8" fmla="*/ 763 w 1052"/>
                <a:gd name="T9" fmla="*/ 1010 h 1055"/>
                <a:gd name="T10" fmla="*/ 937 w 1052"/>
                <a:gd name="T11" fmla="*/ 890 h 1055"/>
                <a:gd name="T12" fmla="*/ 959 w 1052"/>
                <a:gd name="T13" fmla="*/ 866 h 1055"/>
                <a:gd name="T14" fmla="*/ 944 w 1052"/>
                <a:gd name="T15" fmla="*/ 784 h 1055"/>
                <a:gd name="T16" fmla="*/ 825 w 1052"/>
                <a:gd name="T17" fmla="*/ 718 h 1055"/>
                <a:gd name="T18" fmla="*/ 737 w 1052"/>
                <a:gd name="T19" fmla="*/ 734 h 1055"/>
                <a:gd name="T20" fmla="*/ 721 w 1052"/>
                <a:gd name="T21" fmla="*/ 750 h 1055"/>
                <a:gd name="T22" fmla="*/ 636 w 1052"/>
                <a:gd name="T23" fmla="*/ 801 h 1055"/>
                <a:gd name="T24" fmla="*/ 534 w 1052"/>
                <a:gd name="T25" fmla="*/ 819 h 1055"/>
                <a:gd name="T26" fmla="*/ 431 w 1052"/>
                <a:gd name="T27" fmla="*/ 801 h 1055"/>
                <a:gd name="T28" fmla="*/ 352 w 1052"/>
                <a:gd name="T29" fmla="*/ 750 h 1055"/>
                <a:gd name="T30" fmla="*/ 292 w 1052"/>
                <a:gd name="T31" fmla="*/ 671 h 1055"/>
                <a:gd name="T32" fmla="*/ 284 w 1052"/>
                <a:gd name="T33" fmla="*/ 656 h 1055"/>
                <a:gd name="T34" fmla="*/ 277 w 1052"/>
                <a:gd name="T35" fmla="*/ 641 h 1055"/>
                <a:gd name="T36" fmla="*/ 267 w 1052"/>
                <a:gd name="T37" fmla="*/ 612 h 1055"/>
                <a:gd name="T38" fmla="*/ 996 w 1052"/>
                <a:gd name="T39" fmla="*/ 612 h 1055"/>
                <a:gd name="T40" fmla="*/ 1051 w 1052"/>
                <a:gd name="T41" fmla="*/ 562 h 1055"/>
                <a:gd name="T42" fmla="*/ 1052 w 1052"/>
                <a:gd name="T43" fmla="*/ 561 h 1055"/>
                <a:gd name="T44" fmla="*/ 1052 w 1052"/>
                <a:gd name="T45" fmla="*/ 522 h 1055"/>
                <a:gd name="T46" fmla="*/ 1015 w 1052"/>
                <a:gd name="T47" fmla="*/ 325 h 1055"/>
                <a:gd name="T48" fmla="*/ 910 w 1052"/>
                <a:gd name="T49" fmla="*/ 158 h 1055"/>
                <a:gd name="T50" fmla="*/ 744 w 1052"/>
                <a:gd name="T51" fmla="*/ 44 h 1055"/>
                <a:gd name="T52" fmla="*/ 528 w 1052"/>
                <a:gd name="T53" fmla="*/ 0 h 1055"/>
                <a:gd name="T54" fmla="*/ 318 w 1052"/>
                <a:gd name="T55" fmla="*/ 42 h 1055"/>
                <a:gd name="T56" fmla="*/ 149 w 1052"/>
                <a:gd name="T57" fmla="*/ 157 h 1055"/>
                <a:gd name="T58" fmla="*/ 39 w 1052"/>
                <a:gd name="T59" fmla="*/ 326 h 1055"/>
                <a:gd name="T60" fmla="*/ 0 w 1052"/>
                <a:gd name="T61" fmla="*/ 530 h 1055"/>
                <a:gd name="T62" fmla="*/ 0 w 1052"/>
                <a:gd name="T63" fmla="*/ 530 h 1055"/>
                <a:gd name="T64" fmla="*/ 2 w 1052"/>
                <a:gd name="T65" fmla="*/ 587 h 1055"/>
                <a:gd name="T66" fmla="*/ 38 w 1052"/>
                <a:gd name="T67" fmla="*/ 715 h 1055"/>
                <a:gd name="T68" fmla="*/ 289 w 1052"/>
                <a:gd name="T69" fmla="*/ 366 h 1055"/>
                <a:gd name="T70" fmla="*/ 348 w 1052"/>
                <a:gd name="T71" fmla="*/ 302 h 1055"/>
                <a:gd name="T72" fmla="*/ 427 w 1052"/>
                <a:gd name="T73" fmla="*/ 259 h 1055"/>
                <a:gd name="T74" fmla="*/ 530 w 1052"/>
                <a:gd name="T75" fmla="*/ 244 h 1055"/>
                <a:gd name="T76" fmla="*/ 632 w 1052"/>
                <a:gd name="T77" fmla="*/ 259 h 1055"/>
                <a:gd name="T78" fmla="*/ 717 w 1052"/>
                <a:gd name="T79" fmla="*/ 301 h 1055"/>
                <a:gd name="T80" fmla="*/ 778 w 1052"/>
                <a:gd name="T81" fmla="*/ 366 h 1055"/>
                <a:gd name="T82" fmla="*/ 803 w 1052"/>
                <a:gd name="T83" fmla="*/ 414 h 1055"/>
                <a:gd name="T84" fmla="*/ 266 w 1052"/>
                <a:gd name="T85" fmla="*/ 414 h 1055"/>
                <a:gd name="T86" fmla="*/ 289 w 1052"/>
                <a:gd name="T87" fmla="*/ 36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2" h="1055">
                  <a:moveTo>
                    <a:pt x="38" y="715"/>
                  </a:moveTo>
                  <a:cubicBezTo>
                    <a:pt x="64" y="781"/>
                    <a:pt x="102" y="840"/>
                    <a:pt x="150" y="890"/>
                  </a:cubicBezTo>
                  <a:cubicBezTo>
                    <a:pt x="198" y="940"/>
                    <a:pt x="256" y="981"/>
                    <a:pt x="322" y="1010"/>
                  </a:cubicBezTo>
                  <a:cubicBezTo>
                    <a:pt x="390" y="1040"/>
                    <a:pt x="458" y="1055"/>
                    <a:pt x="540" y="1055"/>
                  </a:cubicBezTo>
                  <a:cubicBezTo>
                    <a:pt x="621" y="1055"/>
                    <a:pt x="696" y="1040"/>
                    <a:pt x="763" y="1010"/>
                  </a:cubicBezTo>
                  <a:cubicBezTo>
                    <a:pt x="830" y="981"/>
                    <a:pt x="888" y="940"/>
                    <a:pt x="937" y="890"/>
                  </a:cubicBezTo>
                  <a:cubicBezTo>
                    <a:pt x="944" y="882"/>
                    <a:pt x="952" y="874"/>
                    <a:pt x="959" y="866"/>
                  </a:cubicBezTo>
                  <a:cubicBezTo>
                    <a:pt x="981" y="840"/>
                    <a:pt x="974" y="800"/>
                    <a:pt x="944" y="784"/>
                  </a:cubicBezTo>
                  <a:cubicBezTo>
                    <a:pt x="825" y="718"/>
                    <a:pt x="825" y="718"/>
                    <a:pt x="825" y="718"/>
                  </a:cubicBezTo>
                  <a:cubicBezTo>
                    <a:pt x="796" y="702"/>
                    <a:pt x="759" y="709"/>
                    <a:pt x="737" y="734"/>
                  </a:cubicBezTo>
                  <a:cubicBezTo>
                    <a:pt x="732" y="739"/>
                    <a:pt x="726" y="745"/>
                    <a:pt x="721" y="750"/>
                  </a:cubicBezTo>
                  <a:cubicBezTo>
                    <a:pt x="697" y="772"/>
                    <a:pt x="668" y="790"/>
                    <a:pt x="636" y="801"/>
                  </a:cubicBezTo>
                  <a:cubicBezTo>
                    <a:pt x="602" y="813"/>
                    <a:pt x="570" y="819"/>
                    <a:pt x="534" y="819"/>
                  </a:cubicBezTo>
                  <a:cubicBezTo>
                    <a:pt x="497" y="819"/>
                    <a:pt x="463" y="813"/>
                    <a:pt x="431" y="801"/>
                  </a:cubicBezTo>
                  <a:cubicBezTo>
                    <a:pt x="399" y="789"/>
                    <a:pt x="376" y="772"/>
                    <a:pt x="352" y="750"/>
                  </a:cubicBezTo>
                  <a:cubicBezTo>
                    <a:pt x="328" y="729"/>
                    <a:pt x="308" y="702"/>
                    <a:pt x="292" y="671"/>
                  </a:cubicBezTo>
                  <a:cubicBezTo>
                    <a:pt x="289" y="666"/>
                    <a:pt x="286" y="661"/>
                    <a:pt x="284" y="656"/>
                  </a:cubicBezTo>
                  <a:cubicBezTo>
                    <a:pt x="281" y="651"/>
                    <a:pt x="279" y="646"/>
                    <a:pt x="277" y="641"/>
                  </a:cubicBezTo>
                  <a:cubicBezTo>
                    <a:pt x="273" y="631"/>
                    <a:pt x="270" y="622"/>
                    <a:pt x="267" y="612"/>
                  </a:cubicBezTo>
                  <a:cubicBezTo>
                    <a:pt x="996" y="612"/>
                    <a:pt x="996" y="612"/>
                    <a:pt x="996" y="612"/>
                  </a:cubicBezTo>
                  <a:cubicBezTo>
                    <a:pt x="1025" y="612"/>
                    <a:pt x="1050" y="590"/>
                    <a:pt x="1051" y="562"/>
                  </a:cubicBezTo>
                  <a:cubicBezTo>
                    <a:pt x="1052" y="561"/>
                    <a:pt x="1052" y="561"/>
                    <a:pt x="1052" y="561"/>
                  </a:cubicBezTo>
                  <a:cubicBezTo>
                    <a:pt x="1052" y="549"/>
                    <a:pt x="1052" y="536"/>
                    <a:pt x="1052" y="522"/>
                  </a:cubicBezTo>
                  <a:cubicBezTo>
                    <a:pt x="1052" y="454"/>
                    <a:pt x="1040" y="388"/>
                    <a:pt x="1015" y="325"/>
                  </a:cubicBezTo>
                  <a:cubicBezTo>
                    <a:pt x="991" y="262"/>
                    <a:pt x="955" y="206"/>
                    <a:pt x="910" y="158"/>
                  </a:cubicBezTo>
                  <a:cubicBezTo>
                    <a:pt x="864" y="111"/>
                    <a:pt x="809" y="72"/>
                    <a:pt x="744" y="44"/>
                  </a:cubicBezTo>
                  <a:cubicBezTo>
                    <a:pt x="680" y="15"/>
                    <a:pt x="607" y="0"/>
                    <a:pt x="528" y="0"/>
                  </a:cubicBezTo>
                  <a:cubicBezTo>
                    <a:pt x="450" y="0"/>
                    <a:pt x="384" y="14"/>
                    <a:pt x="318" y="42"/>
                  </a:cubicBezTo>
                  <a:cubicBezTo>
                    <a:pt x="253" y="70"/>
                    <a:pt x="196" y="109"/>
                    <a:pt x="149" y="157"/>
                  </a:cubicBezTo>
                  <a:cubicBezTo>
                    <a:pt x="102" y="206"/>
                    <a:pt x="64" y="262"/>
                    <a:pt x="39" y="326"/>
                  </a:cubicBezTo>
                  <a:cubicBezTo>
                    <a:pt x="13" y="390"/>
                    <a:pt x="0" y="458"/>
                    <a:pt x="0" y="530"/>
                  </a:cubicBezTo>
                  <a:cubicBezTo>
                    <a:pt x="0" y="530"/>
                    <a:pt x="0" y="530"/>
                    <a:pt x="0" y="530"/>
                  </a:cubicBezTo>
                  <a:cubicBezTo>
                    <a:pt x="0" y="549"/>
                    <a:pt x="1" y="568"/>
                    <a:pt x="2" y="587"/>
                  </a:cubicBezTo>
                  <a:cubicBezTo>
                    <a:pt x="5" y="618"/>
                    <a:pt x="24" y="678"/>
                    <a:pt x="38" y="715"/>
                  </a:cubicBezTo>
                  <a:close/>
                  <a:moveTo>
                    <a:pt x="289" y="366"/>
                  </a:moveTo>
                  <a:cubicBezTo>
                    <a:pt x="304" y="341"/>
                    <a:pt x="324" y="319"/>
                    <a:pt x="348" y="302"/>
                  </a:cubicBezTo>
                  <a:cubicBezTo>
                    <a:pt x="373" y="284"/>
                    <a:pt x="394" y="268"/>
                    <a:pt x="427" y="259"/>
                  </a:cubicBezTo>
                  <a:cubicBezTo>
                    <a:pt x="462" y="250"/>
                    <a:pt x="493" y="244"/>
                    <a:pt x="530" y="244"/>
                  </a:cubicBezTo>
                  <a:cubicBezTo>
                    <a:pt x="566" y="244"/>
                    <a:pt x="600" y="249"/>
                    <a:pt x="632" y="259"/>
                  </a:cubicBezTo>
                  <a:cubicBezTo>
                    <a:pt x="664" y="269"/>
                    <a:pt x="693" y="283"/>
                    <a:pt x="717" y="301"/>
                  </a:cubicBezTo>
                  <a:cubicBezTo>
                    <a:pt x="741" y="318"/>
                    <a:pt x="762" y="340"/>
                    <a:pt x="778" y="366"/>
                  </a:cubicBezTo>
                  <a:cubicBezTo>
                    <a:pt x="790" y="384"/>
                    <a:pt x="798" y="394"/>
                    <a:pt x="803" y="414"/>
                  </a:cubicBezTo>
                  <a:cubicBezTo>
                    <a:pt x="266" y="414"/>
                    <a:pt x="266" y="414"/>
                    <a:pt x="266" y="414"/>
                  </a:cubicBezTo>
                  <a:cubicBezTo>
                    <a:pt x="271" y="394"/>
                    <a:pt x="278" y="384"/>
                    <a:pt x="289" y="366"/>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eeform 14">
              <a:extLst>
                <a:ext uri="{FF2B5EF4-FFF2-40B4-BE49-F238E27FC236}">
                  <a16:creationId xmlns:a16="http://schemas.microsoft.com/office/drawing/2014/main" id="{DE9245A2-8F9B-45CA-9E11-3F942BD0DB7B}"/>
                </a:ext>
              </a:extLst>
            </p:cNvPr>
            <p:cNvSpPr>
              <a:spLocks noSelect="1"/>
            </p:cNvSpPr>
            <p:nvPr/>
          </p:nvSpPr>
          <p:spPr bwMode="auto">
            <a:xfrm>
              <a:off x="11109326" y="647700"/>
              <a:ext cx="381000" cy="334963"/>
            </a:xfrm>
            <a:custGeom>
              <a:avLst/>
              <a:gdLst>
                <a:gd name="T0" fmla="*/ 53 w 1198"/>
                <a:gd name="T1" fmla="*/ 279 h 1055"/>
                <a:gd name="T2" fmla="*/ 217 w 1198"/>
                <a:gd name="T3" fmla="*/ 279 h 1055"/>
                <a:gd name="T4" fmla="*/ 217 w 1198"/>
                <a:gd name="T5" fmla="*/ 1011 h 1055"/>
                <a:gd name="T6" fmla="*/ 262 w 1198"/>
                <a:gd name="T7" fmla="*/ 1055 h 1055"/>
                <a:gd name="T8" fmla="*/ 451 w 1198"/>
                <a:gd name="T9" fmla="*/ 1055 h 1055"/>
                <a:gd name="T10" fmla="*/ 496 w 1198"/>
                <a:gd name="T11" fmla="*/ 1011 h 1055"/>
                <a:gd name="T12" fmla="*/ 496 w 1198"/>
                <a:gd name="T13" fmla="*/ 279 h 1055"/>
                <a:gd name="T14" fmla="*/ 714 w 1198"/>
                <a:gd name="T15" fmla="*/ 279 h 1055"/>
                <a:gd name="T16" fmla="*/ 714 w 1198"/>
                <a:gd name="T17" fmla="*/ 279 h 1055"/>
                <a:gd name="T18" fmla="*/ 819 w 1198"/>
                <a:gd name="T19" fmla="*/ 306 h 1055"/>
                <a:gd name="T20" fmla="*/ 913 w 1198"/>
                <a:gd name="T21" fmla="*/ 478 h 1055"/>
                <a:gd name="T22" fmla="*/ 913 w 1198"/>
                <a:gd name="T23" fmla="*/ 1011 h 1055"/>
                <a:gd name="T24" fmla="*/ 958 w 1198"/>
                <a:gd name="T25" fmla="*/ 1055 h 1055"/>
                <a:gd name="T26" fmla="*/ 1154 w 1198"/>
                <a:gd name="T27" fmla="*/ 1055 h 1055"/>
                <a:gd name="T28" fmla="*/ 1198 w 1198"/>
                <a:gd name="T29" fmla="*/ 1011 h 1055"/>
                <a:gd name="T30" fmla="*/ 1198 w 1198"/>
                <a:gd name="T31" fmla="*/ 425 h 1055"/>
                <a:gd name="T32" fmla="*/ 974 w 1198"/>
                <a:gd name="T33" fmla="*/ 51 h 1055"/>
                <a:gd name="T34" fmla="*/ 790 w 1198"/>
                <a:gd name="T35" fmla="*/ 1 h 1055"/>
                <a:gd name="T36" fmla="*/ 781 w 1198"/>
                <a:gd name="T37" fmla="*/ 0 h 1055"/>
                <a:gd name="T38" fmla="*/ 143 w 1198"/>
                <a:gd name="T39" fmla="*/ 0 h 1055"/>
                <a:gd name="T40" fmla="*/ 77 w 1198"/>
                <a:gd name="T41" fmla="*/ 46 h 1055"/>
                <a:gd name="T42" fmla="*/ 11 w 1198"/>
                <a:gd name="T43" fmla="*/ 219 h 1055"/>
                <a:gd name="T44" fmla="*/ 53 w 1198"/>
                <a:gd name="T45" fmla="*/ 279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8" h="1055">
                  <a:moveTo>
                    <a:pt x="53" y="279"/>
                  </a:moveTo>
                  <a:cubicBezTo>
                    <a:pt x="217" y="279"/>
                    <a:pt x="217" y="279"/>
                    <a:pt x="217" y="279"/>
                  </a:cubicBezTo>
                  <a:cubicBezTo>
                    <a:pt x="217" y="1011"/>
                    <a:pt x="217" y="1011"/>
                    <a:pt x="217" y="1011"/>
                  </a:cubicBezTo>
                  <a:cubicBezTo>
                    <a:pt x="217" y="1035"/>
                    <a:pt x="237" y="1055"/>
                    <a:pt x="262" y="1055"/>
                  </a:cubicBezTo>
                  <a:cubicBezTo>
                    <a:pt x="451" y="1055"/>
                    <a:pt x="451" y="1055"/>
                    <a:pt x="451" y="1055"/>
                  </a:cubicBezTo>
                  <a:cubicBezTo>
                    <a:pt x="476" y="1055"/>
                    <a:pt x="496" y="1035"/>
                    <a:pt x="496" y="1011"/>
                  </a:cubicBezTo>
                  <a:cubicBezTo>
                    <a:pt x="496" y="279"/>
                    <a:pt x="496" y="279"/>
                    <a:pt x="496" y="279"/>
                  </a:cubicBezTo>
                  <a:cubicBezTo>
                    <a:pt x="714" y="279"/>
                    <a:pt x="714" y="279"/>
                    <a:pt x="714" y="279"/>
                  </a:cubicBezTo>
                  <a:cubicBezTo>
                    <a:pt x="714" y="279"/>
                    <a:pt x="714" y="279"/>
                    <a:pt x="714" y="279"/>
                  </a:cubicBezTo>
                  <a:cubicBezTo>
                    <a:pt x="715" y="279"/>
                    <a:pt x="768" y="281"/>
                    <a:pt x="819" y="306"/>
                  </a:cubicBezTo>
                  <a:cubicBezTo>
                    <a:pt x="883" y="338"/>
                    <a:pt x="913" y="393"/>
                    <a:pt x="913" y="478"/>
                  </a:cubicBezTo>
                  <a:cubicBezTo>
                    <a:pt x="913" y="1011"/>
                    <a:pt x="913" y="1011"/>
                    <a:pt x="913" y="1011"/>
                  </a:cubicBezTo>
                  <a:cubicBezTo>
                    <a:pt x="913" y="1035"/>
                    <a:pt x="933" y="1055"/>
                    <a:pt x="958" y="1055"/>
                  </a:cubicBezTo>
                  <a:cubicBezTo>
                    <a:pt x="1154" y="1055"/>
                    <a:pt x="1154" y="1055"/>
                    <a:pt x="1154" y="1055"/>
                  </a:cubicBezTo>
                  <a:cubicBezTo>
                    <a:pt x="1178" y="1055"/>
                    <a:pt x="1198" y="1035"/>
                    <a:pt x="1198" y="1011"/>
                  </a:cubicBezTo>
                  <a:cubicBezTo>
                    <a:pt x="1198" y="425"/>
                    <a:pt x="1198" y="425"/>
                    <a:pt x="1198" y="425"/>
                  </a:cubicBezTo>
                  <a:cubicBezTo>
                    <a:pt x="1198" y="254"/>
                    <a:pt x="1114" y="122"/>
                    <a:pt x="974" y="51"/>
                  </a:cubicBezTo>
                  <a:cubicBezTo>
                    <a:pt x="899" y="14"/>
                    <a:pt x="826" y="4"/>
                    <a:pt x="790" y="1"/>
                  </a:cubicBezTo>
                  <a:cubicBezTo>
                    <a:pt x="785" y="1"/>
                    <a:pt x="785" y="1"/>
                    <a:pt x="781" y="0"/>
                  </a:cubicBezTo>
                  <a:cubicBezTo>
                    <a:pt x="143" y="0"/>
                    <a:pt x="143" y="0"/>
                    <a:pt x="143" y="0"/>
                  </a:cubicBezTo>
                  <a:cubicBezTo>
                    <a:pt x="114" y="0"/>
                    <a:pt x="87" y="19"/>
                    <a:pt x="77" y="46"/>
                  </a:cubicBezTo>
                  <a:cubicBezTo>
                    <a:pt x="11" y="219"/>
                    <a:pt x="11" y="219"/>
                    <a:pt x="11" y="219"/>
                  </a:cubicBezTo>
                  <a:cubicBezTo>
                    <a:pt x="0" y="248"/>
                    <a:pt x="22" y="279"/>
                    <a:pt x="53" y="279"/>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eeform 15">
              <a:extLst>
                <a:ext uri="{FF2B5EF4-FFF2-40B4-BE49-F238E27FC236}">
                  <a16:creationId xmlns:a16="http://schemas.microsoft.com/office/drawing/2014/main" id="{D7FDA564-3CB6-4EF8-A581-62C3B14C92F3}"/>
                </a:ext>
              </a:extLst>
            </p:cNvPr>
            <p:cNvSpPr>
              <a:spLocks noSelect="1"/>
            </p:cNvSpPr>
            <p:nvPr/>
          </p:nvSpPr>
          <p:spPr bwMode="auto">
            <a:xfrm>
              <a:off x="10487026" y="1368425"/>
              <a:ext cx="96838" cy="101600"/>
            </a:xfrm>
            <a:custGeom>
              <a:avLst/>
              <a:gdLst>
                <a:gd name="T0" fmla="*/ 286 w 305"/>
                <a:gd name="T1" fmla="*/ 224 h 321"/>
                <a:gd name="T2" fmla="*/ 286 w 305"/>
                <a:gd name="T3" fmla="*/ 127 h 321"/>
                <a:gd name="T4" fmla="*/ 249 w 305"/>
                <a:gd name="T5" fmla="*/ 33 h 321"/>
                <a:gd name="T6" fmla="*/ 146 w 305"/>
                <a:gd name="T7" fmla="*/ 0 h 321"/>
                <a:gd name="T8" fmla="*/ 17 w 305"/>
                <a:gd name="T9" fmla="*/ 39 h 321"/>
                <a:gd name="T10" fmla="*/ 41 w 305"/>
                <a:gd name="T11" fmla="*/ 90 h 321"/>
                <a:gd name="T12" fmla="*/ 89 w 305"/>
                <a:gd name="T13" fmla="*/ 64 h 321"/>
                <a:gd name="T14" fmla="*/ 138 w 305"/>
                <a:gd name="T15" fmla="*/ 55 h 321"/>
                <a:gd name="T16" fmla="*/ 190 w 305"/>
                <a:gd name="T17" fmla="*/ 71 h 321"/>
                <a:gd name="T18" fmla="*/ 207 w 305"/>
                <a:gd name="T19" fmla="*/ 119 h 321"/>
                <a:gd name="T20" fmla="*/ 207 w 305"/>
                <a:gd name="T21" fmla="*/ 137 h 321"/>
                <a:gd name="T22" fmla="*/ 172 w 305"/>
                <a:gd name="T23" fmla="*/ 126 h 321"/>
                <a:gd name="T24" fmla="*/ 131 w 305"/>
                <a:gd name="T25" fmla="*/ 123 h 321"/>
                <a:gd name="T26" fmla="*/ 78 w 305"/>
                <a:gd name="T27" fmla="*/ 130 h 321"/>
                <a:gd name="T28" fmla="*/ 36 w 305"/>
                <a:gd name="T29" fmla="*/ 151 h 321"/>
                <a:gd name="T30" fmla="*/ 9 w 305"/>
                <a:gd name="T31" fmla="*/ 182 h 321"/>
                <a:gd name="T32" fmla="*/ 0 w 305"/>
                <a:gd name="T33" fmla="*/ 223 h 321"/>
                <a:gd name="T34" fmla="*/ 8 w 305"/>
                <a:gd name="T35" fmla="*/ 262 h 321"/>
                <a:gd name="T36" fmla="*/ 30 w 305"/>
                <a:gd name="T37" fmla="*/ 293 h 321"/>
                <a:gd name="T38" fmla="*/ 63 w 305"/>
                <a:gd name="T39" fmla="*/ 313 h 321"/>
                <a:gd name="T40" fmla="*/ 105 w 305"/>
                <a:gd name="T41" fmla="*/ 321 h 321"/>
                <a:gd name="T42" fmla="*/ 168 w 305"/>
                <a:gd name="T43" fmla="*/ 307 h 321"/>
                <a:gd name="T44" fmla="*/ 219 w 305"/>
                <a:gd name="T45" fmla="*/ 265 h 321"/>
                <a:gd name="T46" fmla="*/ 220 w 305"/>
                <a:gd name="T47" fmla="*/ 282 h 321"/>
                <a:gd name="T48" fmla="*/ 236 w 305"/>
                <a:gd name="T49" fmla="*/ 309 h 321"/>
                <a:gd name="T50" fmla="*/ 270 w 305"/>
                <a:gd name="T51" fmla="*/ 319 h 321"/>
                <a:gd name="T52" fmla="*/ 305 w 305"/>
                <a:gd name="T53" fmla="*/ 315 h 321"/>
                <a:gd name="T54" fmla="*/ 305 w 305"/>
                <a:gd name="T55" fmla="*/ 247 h 321"/>
                <a:gd name="T56" fmla="*/ 290 w 305"/>
                <a:gd name="T57" fmla="*/ 241 h 321"/>
                <a:gd name="T58" fmla="*/ 286 w 305"/>
                <a:gd name="T59" fmla="*/ 224 h 321"/>
                <a:gd name="T60" fmla="*/ 207 w 305"/>
                <a:gd name="T61" fmla="*/ 214 h 321"/>
                <a:gd name="T62" fmla="*/ 194 w 305"/>
                <a:gd name="T63" fmla="*/ 237 h 321"/>
                <a:gd name="T64" fmla="*/ 166 w 305"/>
                <a:gd name="T65" fmla="*/ 256 h 321"/>
                <a:gd name="T66" fmla="*/ 128 w 305"/>
                <a:gd name="T67" fmla="*/ 263 h 321"/>
                <a:gd name="T68" fmla="*/ 90 w 305"/>
                <a:gd name="T69" fmla="*/ 249 h 321"/>
                <a:gd name="T70" fmla="*/ 74 w 305"/>
                <a:gd name="T71" fmla="*/ 216 h 321"/>
                <a:gd name="T72" fmla="*/ 94 w 305"/>
                <a:gd name="T73" fmla="*/ 181 h 321"/>
                <a:gd name="T74" fmla="*/ 144 w 305"/>
                <a:gd name="T75" fmla="*/ 167 h 321"/>
                <a:gd name="T76" fmla="*/ 176 w 305"/>
                <a:gd name="T77" fmla="*/ 170 h 321"/>
                <a:gd name="T78" fmla="*/ 207 w 305"/>
                <a:gd name="T79" fmla="*/ 179 h 321"/>
                <a:gd name="T80" fmla="*/ 207 w 305"/>
                <a:gd name="T81" fmla="*/ 2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321">
                  <a:moveTo>
                    <a:pt x="286" y="224"/>
                  </a:moveTo>
                  <a:cubicBezTo>
                    <a:pt x="286" y="127"/>
                    <a:pt x="286" y="127"/>
                    <a:pt x="286" y="127"/>
                  </a:cubicBezTo>
                  <a:cubicBezTo>
                    <a:pt x="286" y="86"/>
                    <a:pt x="274" y="55"/>
                    <a:pt x="249" y="33"/>
                  </a:cubicBezTo>
                  <a:cubicBezTo>
                    <a:pt x="224" y="11"/>
                    <a:pt x="190" y="0"/>
                    <a:pt x="146" y="0"/>
                  </a:cubicBezTo>
                  <a:cubicBezTo>
                    <a:pt x="99" y="0"/>
                    <a:pt x="56" y="13"/>
                    <a:pt x="17" y="39"/>
                  </a:cubicBezTo>
                  <a:cubicBezTo>
                    <a:pt x="41" y="90"/>
                    <a:pt x="41" y="90"/>
                    <a:pt x="41" y="90"/>
                  </a:cubicBezTo>
                  <a:cubicBezTo>
                    <a:pt x="58" y="78"/>
                    <a:pt x="74" y="70"/>
                    <a:pt x="89" y="64"/>
                  </a:cubicBezTo>
                  <a:cubicBezTo>
                    <a:pt x="105" y="58"/>
                    <a:pt x="121" y="55"/>
                    <a:pt x="138" y="55"/>
                  </a:cubicBezTo>
                  <a:cubicBezTo>
                    <a:pt x="160" y="55"/>
                    <a:pt x="178" y="61"/>
                    <a:pt x="190" y="71"/>
                  </a:cubicBezTo>
                  <a:cubicBezTo>
                    <a:pt x="201" y="83"/>
                    <a:pt x="207" y="98"/>
                    <a:pt x="207" y="119"/>
                  </a:cubicBezTo>
                  <a:cubicBezTo>
                    <a:pt x="207" y="137"/>
                    <a:pt x="207" y="137"/>
                    <a:pt x="207" y="137"/>
                  </a:cubicBezTo>
                  <a:cubicBezTo>
                    <a:pt x="196" y="132"/>
                    <a:pt x="185" y="129"/>
                    <a:pt x="172" y="126"/>
                  </a:cubicBezTo>
                  <a:cubicBezTo>
                    <a:pt x="158" y="124"/>
                    <a:pt x="145" y="123"/>
                    <a:pt x="131" y="123"/>
                  </a:cubicBezTo>
                  <a:cubicBezTo>
                    <a:pt x="112" y="123"/>
                    <a:pt x="94" y="125"/>
                    <a:pt x="78" y="130"/>
                  </a:cubicBezTo>
                  <a:cubicBezTo>
                    <a:pt x="62" y="135"/>
                    <a:pt x="48" y="142"/>
                    <a:pt x="36" y="151"/>
                  </a:cubicBezTo>
                  <a:cubicBezTo>
                    <a:pt x="25" y="159"/>
                    <a:pt x="16" y="170"/>
                    <a:pt x="9" y="182"/>
                  </a:cubicBezTo>
                  <a:cubicBezTo>
                    <a:pt x="3" y="195"/>
                    <a:pt x="0" y="208"/>
                    <a:pt x="0" y="223"/>
                  </a:cubicBezTo>
                  <a:cubicBezTo>
                    <a:pt x="0" y="237"/>
                    <a:pt x="2" y="250"/>
                    <a:pt x="8" y="262"/>
                  </a:cubicBezTo>
                  <a:cubicBezTo>
                    <a:pt x="13" y="273"/>
                    <a:pt x="20" y="284"/>
                    <a:pt x="30" y="293"/>
                  </a:cubicBezTo>
                  <a:cubicBezTo>
                    <a:pt x="39" y="301"/>
                    <a:pt x="50" y="308"/>
                    <a:pt x="63" y="313"/>
                  </a:cubicBezTo>
                  <a:cubicBezTo>
                    <a:pt x="76" y="318"/>
                    <a:pt x="90" y="321"/>
                    <a:pt x="105" y="321"/>
                  </a:cubicBezTo>
                  <a:cubicBezTo>
                    <a:pt x="128" y="321"/>
                    <a:pt x="149" y="316"/>
                    <a:pt x="168" y="307"/>
                  </a:cubicBezTo>
                  <a:cubicBezTo>
                    <a:pt x="188" y="297"/>
                    <a:pt x="205" y="283"/>
                    <a:pt x="219" y="265"/>
                  </a:cubicBezTo>
                  <a:cubicBezTo>
                    <a:pt x="220" y="282"/>
                    <a:pt x="220" y="282"/>
                    <a:pt x="220" y="282"/>
                  </a:cubicBezTo>
                  <a:cubicBezTo>
                    <a:pt x="222" y="293"/>
                    <a:pt x="228" y="302"/>
                    <a:pt x="236" y="309"/>
                  </a:cubicBezTo>
                  <a:cubicBezTo>
                    <a:pt x="244" y="315"/>
                    <a:pt x="255" y="319"/>
                    <a:pt x="270" y="319"/>
                  </a:cubicBezTo>
                  <a:cubicBezTo>
                    <a:pt x="280" y="319"/>
                    <a:pt x="292" y="317"/>
                    <a:pt x="305" y="315"/>
                  </a:cubicBezTo>
                  <a:cubicBezTo>
                    <a:pt x="305" y="247"/>
                    <a:pt x="305" y="247"/>
                    <a:pt x="305" y="247"/>
                  </a:cubicBezTo>
                  <a:cubicBezTo>
                    <a:pt x="298" y="247"/>
                    <a:pt x="294" y="245"/>
                    <a:pt x="290" y="241"/>
                  </a:cubicBezTo>
                  <a:cubicBezTo>
                    <a:pt x="288" y="238"/>
                    <a:pt x="286" y="232"/>
                    <a:pt x="286" y="224"/>
                  </a:cubicBezTo>
                  <a:close/>
                  <a:moveTo>
                    <a:pt x="207" y="214"/>
                  </a:moveTo>
                  <a:cubicBezTo>
                    <a:pt x="207" y="223"/>
                    <a:pt x="202" y="230"/>
                    <a:pt x="194" y="237"/>
                  </a:cubicBezTo>
                  <a:cubicBezTo>
                    <a:pt x="187" y="245"/>
                    <a:pt x="178" y="251"/>
                    <a:pt x="166" y="256"/>
                  </a:cubicBezTo>
                  <a:cubicBezTo>
                    <a:pt x="154" y="261"/>
                    <a:pt x="141" y="263"/>
                    <a:pt x="128" y="263"/>
                  </a:cubicBezTo>
                  <a:cubicBezTo>
                    <a:pt x="113" y="263"/>
                    <a:pt x="100" y="258"/>
                    <a:pt x="90" y="249"/>
                  </a:cubicBezTo>
                  <a:cubicBezTo>
                    <a:pt x="80" y="241"/>
                    <a:pt x="74" y="229"/>
                    <a:pt x="74" y="216"/>
                  </a:cubicBezTo>
                  <a:cubicBezTo>
                    <a:pt x="74" y="202"/>
                    <a:pt x="81" y="190"/>
                    <a:pt x="94" y="181"/>
                  </a:cubicBezTo>
                  <a:cubicBezTo>
                    <a:pt x="107" y="172"/>
                    <a:pt x="124" y="167"/>
                    <a:pt x="144" y="167"/>
                  </a:cubicBezTo>
                  <a:cubicBezTo>
                    <a:pt x="154" y="167"/>
                    <a:pt x="165" y="168"/>
                    <a:pt x="176" y="170"/>
                  </a:cubicBezTo>
                  <a:cubicBezTo>
                    <a:pt x="187" y="173"/>
                    <a:pt x="198" y="175"/>
                    <a:pt x="207" y="179"/>
                  </a:cubicBezTo>
                  <a:lnTo>
                    <a:pt x="207" y="21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16">
              <a:extLst>
                <a:ext uri="{FF2B5EF4-FFF2-40B4-BE49-F238E27FC236}">
                  <a16:creationId xmlns:a16="http://schemas.microsoft.com/office/drawing/2014/main" id="{AB4CA97E-3E27-401D-8307-D16225DE7579}"/>
                </a:ext>
              </a:extLst>
            </p:cNvPr>
            <p:cNvSpPr>
              <a:spLocks noSelect="1"/>
            </p:cNvSpPr>
            <p:nvPr/>
          </p:nvSpPr>
          <p:spPr bwMode="auto">
            <a:xfrm>
              <a:off x="10536238" y="558800"/>
              <a:ext cx="158750" cy="423863"/>
            </a:xfrm>
            <a:custGeom>
              <a:avLst/>
              <a:gdLst>
                <a:gd name="T0" fmla="*/ 53 w 501"/>
                <a:gd name="T1" fmla="*/ 279 h 1333"/>
                <a:gd name="T2" fmla="*/ 222 w 501"/>
                <a:gd name="T3" fmla="*/ 279 h 1333"/>
                <a:gd name="T4" fmla="*/ 222 w 501"/>
                <a:gd name="T5" fmla="*/ 1289 h 1333"/>
                <a:gd name="T6" fmla="*/ 266 w 501"/>
                <a:gd name="T7" fmla="*/ 1333 h 1333"/>
                <a:gd name="T8" fmla="*/ 456 w 501"/>
                <a:gd name="T9" fmla="*/ 1333 h 1333"/>
                <a:gd name="T10" fmla="*/ 501 w 501"/>
                <a:gd name="T11" fmla="*/ 1289 h 1333"/>
                <a:gd name="T12" fmla="*/ 501 w 501"/>
                <a:gd name="T13" fmla="*/ 44 h 1333"/>
                <a:gd name="T14" fmla="*/ 456 w 501"/>
                <a:gd name="T15" fmla="*/ 0 h 1333"/>
                <a:gd name="T16" fmla="*/ 266 w 501"/>
                <a:gd name="T17" fmla="*/ 0 h 1333"/>
                <a:gd name="T18" fmla="*/ 266 w 501"/>
                <a:gd name="T19" fmla="*/ 0 h 1333"/>
                <a:gd name="T20" fmla="*/ 143 w 501"/>
                <a:gd name="T21" fmla="*/ 0 h 1333"/>
                <a:gd name="T22" fmla="*/ 77 w 501"/>
                <a:gd name="T23" fmla="*/ 46 h 1333"/>
                <a:gd name="T24" fmla="*/ 11 w 501"/>
                <a:gd name="T25" fmla="*/ 218 h 1333"/>
                <a:gd name="T26" fmla="*/ 53 w 501"/>
                <a:gd name="T27" fmla="*/ 279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1" h="1333">
                  <a:moveTo>
                    <a:pt x="53" y="279"/>
                  </a:moveTo>
                  <a:cubicBezTo>
                    <a:pt x="222" y="279"/>
                    <a:pt x="222" y="279"/>
                    <a:pt x="222" y="279"/>
                  </a:cubicBezTo>
                  <a:cubicBezTo>
                    <a:pt x="222" y="1289"/>
                    <a:pt x="222" y="1289"/>
                    <a:pt x="222" y="1289"/>
                  </a:cubicBezTo>
                  <a:cubicBezTo>
                    <a:pt x="222" y="1313"/>
                    <a:pt x="242" y="1333"/>
                    <a:pt x="266" y="1333"/>
                  </a:cubicBezTo>
                  <a:cubicBezTo>
                    <a:pt x="456" y="1333"/>
                    <a:pt x="456" y="1333"/>
                    <a:pt x="456" y="1333"/>
                  </a:cubicBezTo>
                  <a:cubicBezTo>
                    <a:pt x="481" y="1333"/>
                    <a:pt x="501" y="1313"/>
                    <a:pt x="501" y="1289"/>
                  </a:cubicBezTo>
                  <a:cubicBezTo>
                    <a:pt x="501" y="44"/>
                    <a:pt x="501" y="44"/>
                    <a:pt x="501" y="44"/>
                  </a:cubicBezTo>
                  <a:cubicBezTo>
                    <a:pt x="501" y="20"/>
                    <a:pt x="481" y="0"/>
                    <a:pt x="456" y="0"/>
                  </a:cubicBezTo>
                  <a:cubicBezTo>
                    <a:pt x="266" y="0"/>
                    <a:pt x="266" y="0"/>
                    <a:pt x="266" y="0"/>
                  </a:cubicBezTo>
                  <a:cubicBezTo>
                    <a:pt x="266" y="0"/>
                    <a:pt x="266" y="0"/>
                    <a:pt x="266" y="0"/>
                  </a:cubicBezTo>
                  <a:cubicBezTo>
                    <a:pt x="143" y="0"/>
                    <a:pt x="143" y="0"/>
                    <a:pt x="143" y="0"/>
                  </a:cubicBezTo>
                  <a:cubicBezTo>
                    <a:pt x="114" y="0"/>
                    <a:pt x="87" y="18"/>
                    <a:pt x="77" y="46"/>
                  </a:cubicBezTo>
                  <a:cubicBezTo>
                    <a:pt x="11" y="218"/>
                    <a:pt x="11" y="218"/>
                    <a:pt x="11" y="218"/>
                  </a:cubicBezTo>
                  <a:cubicBezTo>
                    <a:pt x="0" y="247"/>
                    <a:pt x="21" y="279"/>
                    <a:pt x="53" y="279"/>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17">
              <a:extLst>
                <a:ext uri="{FF2B5EF4-FFF2-40B4-BE49-F238E27FC236}">
                  <a16:creationId xmlns:a16="http://schemas.microsoft.com/office/drawing/2014/main" id="{3273F994-CF51-4D10-95D2-A98DEAD964ED}"/>
                </a:ext>
              </a:extLst>
            </p:cNvPr>
            <p:cNvSpPr>
              <a:spLocks noSelect="1"/>
            </p:cNvSpPr>
            <p:nvPr/>
          </p:nvSpPr>
          <p:spPr bwMode="auto">
            <a:xfrm>
              <a:off x="10753726" y="644525"/>
              <a:ext cx="341313" cy="338138"/>
            </a:xfrm>
            <a:custGeom>
              <a:avLst/>
              <a:gdLst>
                <a:gd name="T0" fmla="*/ 509 w 1074"/>
                <a:gd name="T1" fmla="*/ 1067 h 1067"/>
                <a:gd name="T2" fmla="*/ 534 w 1074"/>
                <a:gd name="T3" fmla="*/ 1067 h 1067"/>
                <a:gd name="T4" fmla="*/ 889 w 1074"/>
                <a:gd name="T5" fmla="*/ 930 h 1067"/>
                <a:gd name="T6" fmla="*/ 1061 w 1074"/>
                <a:gd name="T7" fmla="*/ 564 h 1067"/>
                <a:gd name="T8" fmla="*/ 558 w 1074"/>
                <a:gd name="T9" fmla="*/ 13 h 1067"/>
                <a:gd name="T10" fmla="*/ 7 w 1074"/>
                <a:gd name="T11" fmla="*/ 515 h 1067"/>
                <a:gd name="T12" fmla="*/ 144 w 1074"/>
                <a:gd name="T13" fmla="*/ 895 h 1067"/>
                <a:gd name="T14" fmla="*/ 509 w 1074"/>
                <a:gd name="T15" fmla="*/ 1067 h 1067"/>
                <a:gd name="T16" fmla="*/ 352 w 1074"/>
                <a:gd name="T17" fmla="*/ 341 h 1067"/>
                <a:gd name="T18" fmla="*/ 533 w 1074"/>
                <a:gd name="T19" fmla="*/ 271 h 1067"/>
                <a:gd name="T20" fmla="*/ 546 w 1074"/>
                <a:gd name="T21" fmla="*/ 271 h 1067"/>
                <a:gd name="T22" fmla="*/ 732 w 1074"/>
                <a:gd name="T23" fmla="*/ 359 h 1067"/>
                <a:gd name="T24" fmla="*/ 802 w 1074"/>
                <a:gd name="T25" fmla="*/ 552 h 1067"/>
                <a:gd name="T26" fmla="*/ 715 w 1074"/>
                <a:gd name="T27" fmla="*/ 738 h 1067"/>
                <a:gd name="T28" fmla="*/ 521 w 1074"/>
                <a:gd name="T29" fmla="*/ 808 h 1067"/>
                <a:gd name="T30" fmla="*/ 265 w 1074"/>
                <a:gd name="T31" fmla="*/ 527 h 1067"/>
                <a:gd name="T32" fmla="*/ 352 w 1074"/>
                <a:gd name="T33" fmla="*/ 341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4" h="1067">
                  <a:moveTo>
                    <a:pt x="509" y="1067"/>
                  </a:moveTo>
                  <a:cubicBezTo>
                    <a:pt x="518" y="1067"/>
                    <a:pt x="526" y="1067"/>
                    <a:pt x="534" y="1067"/>
                  </a:cubicBezTo>
                  <a:cubicBezTo>
                    <a:pt x="666" y="1067"/>
                    <a:pt x="791" y="1019"/>
                    <a:pt x="889" y="930"/>
                  </a:cubicBezTo>
                  <a:cubicBezTo>
                    <a:pt x="993" y="835"/>
                    <a:pt x="1054" y="705"/>
                    <a:pt x="1061" y="564"/>
                  </a:cubicBezTo>
                  <a:cubicBezTo>
                    <a:pt x="1074" y="274"/>
                    <a:pt x="849" y="26"/>
                    <a:pt x="558" y="13"/>
                  </a:cubicBezTo>
                  <a:cubicBezTo>
                    <a:pt x="268" y="0"/>
                    <a:pt x="20" y="225"/>
                    <a:pt x="7" y="515"/>
                  </a:cubicBezTo>
                  <a:cubicBezTo>
                    <a:pt x="0" y="656"/>
                    <a:pt x="49" y="791"/>
                    <a:pt x="144" y="895"/>
                  </a:cubicBezTo>
                  <a:cubicBezTo>
                    <a:pt x="238" y="999"/>
                    <a:pt x="368" y="1060"/>
                    <a:pt x="509" y="1067"/>
                  </a:cubicBezTo>
                  <a:close/>
                  <a:moveTo>
                    <a:pt x="352" y="341"/>
                  </a:moveTo>
                  <a:cubicBezTo>
                    <a:pt x="402" y="296"/>
                    <a:pt x="466" y="271"/>
                    <a:pt x="533" y="271"/>
                  </a:cubicBezTo>
                  <a:cubicBezTo>
                    <a:pt x="538" y="271"/>
                    <a:pt x="542" y="271"/>
                    <a:pt x="546" y="271"/>
                  </a:cubicBezTo>
                  <a:cubicBezTo>
                    <a:pt x="618" y="275"/>
                    <a:pt x="684" y="306"/>
                    <a:pt x="732" y="359"/>
                  </a:cubicBezTo>
                  <a:cubicBezTo>
                    <a:pt x="781" y="412"/>
                    <a:pt x="806" y="480"/>
                    <a:pt x="802" y="552"/>
                  </a:cubicBezTo>
                  <a:cubicBezTo>
                    <a:pt x="799" y="624"/>
                    <a:pt x="768" y="690"/>
                    <a:pt x="715" y="738"/>
                  </a:cubicBezTo>
                  <a:cubicBezTo>
                    <a:pt x="662" y="787"/>
                    <a:pt x="593" y="812"/>
                    <a:pt x="521" y="808"/>
                  </a:cubicBezTo>
                  <a:cubicBezTo>
                    <a:pt x="373" y="802"/>
                    <a:pt x="258" y="676"/>
                    <a:pt x="265" y="527"/>
                  </a:cubicBezTo>
                  <a:cubicBezTo>
                    <a:pt x="268" y="456"/>
                    <a:pt x="300" y="390"/>
                    <a:pt x="352" y="341"/>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18">
              <a:extLst>
                <a:ext uri="{FF2B5EF4-FFF2-40B4-BE49-F238E27FC236}">
                  <a16:creationId xmlns:a16="http://schemas.microsoft.com/office/drawing/2014/main" id="{4A1D1810-4B15-4B55-B364-8F742671ADCD}"/>
                </a:ext>
              </a:extLst>
            </p:cNvPr>
            <p:cNvSpPr>
              <a:spLocks noSelect="1"/>
            </p:cNvSpPr>
            <p:nvPr/>
          </p:nvSpPr>
          <p:spPr bwMode="auto">
            <a:xfrm>
              <a:off x="10937876" y="1176338"/>
              <a:ext cx="50800" cy="100013"/>
            </a:xfrm>
            <a:custGeom>
              <a:avLst/>
              <a:gdLst>
                <a:gd name="T0" fmla="*/ 0 w 163"/>
                <a:gd name="T1" fmla="*/ 3 h 311"/>
                <a:gd name="T2" fmla="*/ 0 w 163"/>
                <a:gd name="T3" fmla="*/ 311 h 311"/>
                <a:gd name="T4" fmla="*/ 52 w 163"/>
                <a:gd name="T5" fmla="*/ 311 h 311"/>
                <a:gd name="T6" fmla="*/ 52 w 163"/>
                <a:gd name="T7" fmla="*/ 121 h 311"/>
                <a:gd name="T8" fmla="*/ 94 w 163"/>
                <a:gd name="T9" fmla="*/ 68 h 311"/>
                <a:gd name="T10" fmla="*/ 163 w 163"/>
                <a:gd name="T11" fmla="*/ 48 h 311"/>
                <a:gd name="T12" fmla="*/ 163 w 163"/>
                <a:gd name="T13" fmla="*/ 1 h 311"/>
                <a:gd name="T14" fmla="*/ 156 w 163"/>
                <a:gd name="T15" fmla="*/ 0 h 311"/>
                <a:gd name="T16" fmla="*/ 145 w 163"/>
                <a:gd name="T17" fmla="*/ 0 h 311"/>
                <a:gd name="T18" fmla="*/ 90 w 163"/>
                <a:gd name="T19" fmla="*/ 22 h 311"/>
                <a:gd name="T20" fmla="*/ 48 w 163"/>
                <a:gd name="T21" fmla="*/ 74 h 311"/>
                <a:gd name="T22" fmla="*/ 48 w 163"/>
                <a:gd name="T23" fmla="*/ 3 h 311"/>
                <a:gd name="T24" fmla="*/ 0 w 163"/>
                <a:gd name="T25" fmla="*/ 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311">
                  <a:moveTo>
                    <a:pt x="0" y="3"/>
                  </a:moveTo>
                  <a:cubicBezTo>
                    <a:pt x="0" y="311"/>
                    <a:pt x="0" y="311"/>
                    <a:pt x="0" y="311"/>
                  </a:cubicBezTo>
                  <a:cubicBezTo>
                    <a:pt x="52" y="311"/>
                    <a:pt x="52" y="311"/>
                    <a:pt x="52" y="311"/>
                  </a:cubicBezTo>
                  <a:cubicBezTo>
                    <a:pt x="52" y="121"/>
                    <a:pt x="52" y="121"/>
                    <a:pt x="52" y="121"/>
                  </a:cubicBezTo>
                  <a:cubicBezTo>
                    <a:pt x="60" y="98"/>
                    <a:pt x="74" y="81"/>
                    <a:pt x="94" y="68"/>
                  </a:cubicBezTo>
                  <a:cubicBezTo>
                    <a:pt x="114" y="56"/>
                    <a:pt x="137" y="49"/>
                    <a:pt x="163" y="48"/>
                  </a:cubicBezTo>
                  <a:cubicBezTo>
                    <a:pt x="163" y="1"/>
                    <a:pt x="163" y="1"/>
                    <a:pt x="163" y="1"/>
                  </a:cubicBezTo>
                  <a:cubicBezTo>
                    <a:pt x="161" y="0"/>
                    <a:pt x="158" y="0"/>
                    <a:pt x="156" y="0"/>
                  </a:cubicBezTo>
                  <a:cubicBezTo>
                    <a:pt x="145" y="0"/>
                    <a:pt x="145" y="0"/>
                    <a:pt x="145" y="0"/>
                  </a:cubicBezTo>
                  <a:cubicBezTo>
                    <a:pt x="126" y="2"/>
                    <a:pt x="107" y="9"/>
                    <a:pt x="90" y="22"/>
                  </a:cubicBezTo>
                  <a:cubicBezTo>
                    <a:pt x="73" y="36"/>
                    <a:pt x="59" y="53"/>
                    <a:pt x="48" y="74"/>
                  </a:cubicBezTo>
                  <a:cubicBezTo>
                    <a:pt x="48" y="3"/>
                    <a:pt x="48" y="3"/>
                    <a:pt x="48" y="3"/>
                  </a:cubicBezTo>
                  <a:lnTo>
                    <a:pt x="0" y="3"/>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19">
              <a:extLst>
                <a:ext uri="{FF2B5EF4-FFF2-40B4-BE49-F238E27FC236}">
                  <a16:creationId xmlns:a16="http://schemas.microsoft.com/office/drawing/2014/main" id="{E87A277A-5C95-4DD1-B5BE-83F7925BE34A}"/>
                </a:ext>
              </a:extLst>
            </p:cNvPr>
            <p:cNvSpPr>
              <a:spLocks noSelect="1"/>
            </p:cNvSpPr>
            <p:nvPr/>
          </p:nvSpPr>
          <p:spPr bwMode="auto">
            <a:xfrm>
              <a:off x="10421938" y="1176338"/>
              <a:ext cx="85725" cy="100013"/>
            </a:xfrm>
            <a:custGeom>
              <a:avLst/>
              <a:gdLst>
                <a:gd name="T0" fmla="*/ 215 w 267"/>
                <a:gd name="T1" fmla="*/ 314 h 314"/>
                <a:gd name="T2" fmla="*/ 267 w 267"/>
                <a:gd name="T3" fmla="*/ 314 h 314"/>
                <a:gd name="T4" fmla="*/ 267 w 267"/>
                <a:gd name="T5" fmla="*/ 130 h 314"/>
                <a:gd name="T6" fmla="*/ 263 w 267"/>
                <a:gd name="T7" fmla="*/ 78 h 314"/>
                <a:gd name="T8" fmla="*/ 248 w 267"/>
                <a:gd name="T9" fmla="*/ 37 h 314"/>
                <a:gd name="T10" fmla="*/ 219 w 267"/>
                <a:gd name="T11" fmla="*/ 10 h 314"/>
                <a:gd name="T12" fmla="*/ 175 w 267"/>
                <a:gd name="T13" fmla="*/ 0 h 314"/>
                <a:gd name="T14" fmla="*/ 100 w 267"/>
                <a:gd name="T15" fmla="*/ 20 h 314"/>
                <a:gd name="T16" fmla="*/ 47 w 267"/>
                <a:gd name="T17" fmla="*/ 72 h 314"/>
                <a:gd name="T18" fmla="*/ 47 w 267"/>
                <a:gd name="T19" fmla="*/ 6 h 314"/>
                <a:gd name="T20" fmla="*/ 0 w 267"/>
                <a:gd name="T21" fmla="*/ 6 h 314"/>
                <a:gd name="T22" fmla="*/ 0 w 267"/>
                <a:gd name="T23" fmla="*/ 314 h 314"/>
                <a:gd name="T24" fmla="*/ 52 w 267"/>
                <a:gd name="T25" fmla="*/ 314 h 314"/>
                <a:gd name="T26" fmla="*/ 52 w 267"/>
                <a:gd name="T27" fmla="*/ 128 h 314"/>
                <a:gd name="T28" fmla="*/ 68 w 267"/>
                <a:gd name="T29" fmla="*/ 95 h 314"/>
                <a:gd name="T30" fmla="*/ 92 w 267"/>
                <a:gd name="T31" fmla="*/ 70 h 314"/>
                <a:gd name="T32" fmla="*/ 123 w 267"/>
                <a:gd name="T33" fmla="*/ 53 h 314"/>
                <a:gd name="T34" fmla="*/ 154 w 267"/>
                <a:gd name="T35" fmla="*/ 47 h 314"/>
                <a:gd name="T36" fmla="*/ 200 w 267"/>
                <a:gd name="T37" fmla="*/ 69 h 314"/>
                <a:gd name="T38" fmla="*/ 215 w 267"/>
                <a:gd name="T39" fmla="*/ 141 h 314"/>
                <a:gd name="T40" fmla="*/ 215 w 267"/>
                <a:gd name="T4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7" h="314">
                  <a:moveTo>
                    <a:pt x="215" y="314"/>
                  </a:moveTo>
                  <a:cubicBezTo>
                    <a:pt x="267" y="314"/>
                    <a:pt x="267" y="314"/>
                    <a:pt x="267" y="314"/>
                  </a:cubicBezTo>
                  <a:cubicBezTo>
                    <a:pt x="267" y="130"/>
                    <a:pt x="267" y="130"/>
                    <a:pt x="267" y="130"/>
                  </a:cubicBezTo>
                  <a:cubicBezTo>
                    <a:pt x="267" y="111"/>
                    <a:pt x="266" y="94"/>
                    <a:pt x="263" y="78"/>
                  </a:cubicBezTo>
                  <a:cubicBezTo>
                    <a:pt x="260" y="63"/>
                    <a:pt x="255" y="49"/>
                    <a:pt x="248" y="37"/>
                  </a:cubicBezTo>
                  <a:cubicBezTo>
                    <a:pt x="241" y="26"/>
                    <a:pt x="231" y="17"/>
                    <a:pt x="219" y="10"/>
                  </a:cubicBezTo>
                  <a:cubicBezTo>
                    <a:pt x="208" y="4"/>
                    <a:pt x="193" y="0"/>
                    <a:pt x="175" y="0"/>
                  </a:cubicBezTo>
                  <a:cubicBezTo>
                    <a:pt x="148" y="0"/>
                    <a:pt x="123" y="7"/>
                    <a:pt x="100" y="20"/>
                  </a:cubicBezTo>
                  <a:cubicBezTo>
                    <a:pt x="77" y="33"/>
                    <a:pt x="59" y="50"/>
                    <a:pt x="47" y="72"/>
                  </a:cubicBezTo>
                  <a:cubicBezTo>
                    <a:pt x="47" y="6"/>
                    <a:pt x="47" y="6"/>
                    <a:pt x="47" y="6"/>
                  </a:cubicBezTo>
                  <a:cubicBezTo>
                    <a:pt x="0" y="6"/>
                    <a:pt x="0" y="6"/>
                    <a:pt x="0" y="6"/>
                  </a:cubicBezTo>
                  <a:cubicBezTo>
                    <a:pt x="0" y="314"/>
                    <a:pt x="0" y="314"/>
                    <a:pt x="0" y="314"/>
                  </a:cubicBezTo>
                  <a:cubicBezTo>
                    <a:pt x="52" y="314"/>
                    <a:pt x="52" y="314"/>
                    <a:pt x="52" y="314"/>
                  </a:cubicBezTo>
                  <a:cubicBezTo>
                    <a:pt x="52" y="128"/>
                    <a:pt x="52" y="128"/>
                    <a:pt x="52" y="128"/>
                  </a:cubicBezTo>
                  <a:cubicBezTo>
                    <a:pt x="55" y="116"/>
                    <a:pt x="61" y="105"/>
                    <a:pt x="68" y="95"/>
                  </a:cubicBezTo>
                  <a:cubicBezTo>
                    <a:pt x="75" y="86"/>
                    <a:pt x="83" y="77"/>
                    <a:pt x="92" y="70"/>
                  </a:cubicBezTo>
                  <a:cubicBezTo>
                    <a:pt x="102" y="63"/>
                    <a:pt x="112" y="57"/>
                    <a:pt x="123" y="53"/>
                  </a:cubicBezTo>
                  <a:cubicBezTo>
                    <a:pt x="133" y="49"/>
                    <a:pt x="144" y="47"/>
                    <a:pt x="154" y="47"/>
                  </a:cubicBezTo>
                  <a:cubicBezTo>
                    <a:pt x="175" y="47"/>
                    <a:pt x="190" y="54"/>
                    <a:pt x="200" y="69"/>
                  </a:cubicBezTo>
                  <a:cubicBezTo>
                    <a:pt x="210" y="84"/>
                    <a:pt x="215" y="108"/>
                    <a:pt x="215" y="141"/>
                  </a:cubicBezTo>
                  <a:lnTo>
                    <a:pt x="215" y="31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20">
              <a:extLst>
                <a:ext uri="{FF2B5EF4-FFF2-40B4-BE49-F238E27FC236}">
                  <a16:creationId xmlns:a16="http://schemas.microsoft.com/office/drawing/2014/main" id="{901A9275-F8BD-46FC-BC0A-0108E725857C}"/>
                </a:ext>
              </a:extLst>
            </p:cNvPr>
            <p:cNvSpPr>
              <a:spLocks noSelect="1"/>
            </p:cNvSpPr>
            <p:nvPr/>
          </p:nvSpPr>
          <p:spPr bwMode="auto">
            <a:xfrm>
              <a:off x="10420351" y="1368425"/>
              <a:ext cx="58738" cy="100013"/>
            </a:xfrm>
            <a:custGeom>
              <a:avLst/>
              <a:gdLst>
                <a:gd name="T0" fmla="*/ 169 w 185"/>
                <a:gd name="T1" fmla="*/ 0 h 314"/>
                <a:gd name="T2" fmla="*/ 143 w 185"/>
                <a:gd name="T3" fmla="*/ 5 h 314"/>
                <a:gd name="T4" fmla="*/ 117 w 185"/>
                <a:gd name="T5" fmla="*/ 20 h 314"/>
                <a:gd name="T6" fmla="*/ 93 w 185"/>
                <a:gd name="T7" fmla="*/ 42 h 314"/>
                <a:gd name="T8" fmla="*/ 73 w 185"/>
                <a:gd name="T9" fmla="*/ 70 h 314"/>
                <a:gd name="T10" fmla="*/ 73 w 185"/>
                <a:gd name="T11" fmla="*/ 4 h 314"/>
                <a:gd name="T12" fmla="*/ 0 w 185"/>
                <a:gd name="T13" fmla="*/ 4 h 314"/>
                <a:gd name="T14" fmla="*/ 0 w 185"/>
                <a:gd name="T15" fmla="*/ 314 h 314"/>
                <a:gd name="T16" fmla="*/ 80 w 185"/>
                <a:gd name="T17" fmla="*/ 314 h 314"/>
                <a:gd name="T18" fmla="*/ 80 w 185"/>
                <a:gd name="T19" fmla="*/ 127 h 314"/>
                <a:gd name="T20" fmla="*/ 120 w 185"/>
                <a:gd name="T21" fmla="*/ 87 h 314"/>
                <a:gd name="T22" fmla="*/ 185 w 185"/>
                <a:gd name="T23" fmla="*/ 73 h 314"/>
                <a:gd name="T24" fmla="*/ 185 w 185"/>
                <a:gd name="T25" fmla="*/ 1 h 314"/>
                <a:gd name="T26" fmla="*/ 179 w 185"/>
                <a:gd name="T27" fmla="*/ 0 h 314"/>
                <a:gd name="T28" fmla="*/ 169 w 185"/>
                <a:gd name="T2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314">
                  <a:moveTo>
                    <a:pt x="169" y="0"/>
                  </a:moveTo>
                  <a:cubicBezTo>
                    <a:pt x="160" y="0"/>
                    <a:pt x="152" y="2"/>
                    <a:pt x="143" y="5"/>
                  </a:cubicBezTo>
                  <a:cubicBezTo>
                    <a:pt x="134" y="8"/>
                    <a:pt x="125" y="13"/>
                    <a:pt x="117" y="20"/>
                  </a:cubicBezTo>
                  <a:cubicBezTo>
                    <a:pt x="108" y="26"/>
                    <a:pt x="100" y="33"/>
                    <a:pt x="93" y="42"/>
                  </a:cubicBezTo>
                  <a:cubicBezTo>
                    <a:pt x="85" y="50"/>
                    <a:pt x="79" y="60"/>
                    <a:pt x="73" y="70"/>
                  </a:cubicBezTo>
                  <a:cubicBezTo>
                    <a:pt x="73" y="4"/>
                    <a:pt x="73" y="4"/>
                    <a:pt x="73" y="4"/>
                  </a:cubicBezTo>
                  <a:cubicBezTo>
                    <a:pt x="0" y="4"/>
                    <a:pt x="0" y="4"/>
                    <a:pt x="0" y="4"/>
                  </a:cubicBezTo>
                  <a:cubicBezTo>
                    <a:pt x="0" y="314"/>
                    <a:pt x="0" y="314"/>
                    <a:pt x="0" y="314"/>
                  </a:cubicBezTo>
                  <a:cubicBezTo>
                    <a:pt x="80" y="314"/>
                    <a:pt x="80" y="314"/>
                    <a:pt x="80" y="314"/>
                  </a:cubicBezTo>
                  <a:cubicBezTo>
                    <a:pt x="80" y="127"/>
                    <a:pt x="80" y="127"/>
                    <a:pt x="80" y="127"/>
                  </a:cubicBezTo>
                  <a:cubicBezTo>
                    <a:pt x="88" y="109"/>
                    <a:pt x="101" y="96"/>
                    <a:pt x="120" y="87"/>
                  </a:cubicBezTo>
                  <a:cubicBezTo>
                    <a:pt x="139" y="78"/>
                    <a:pt x="161" y="73"/>
                    <a:pt x="185" y="73"/>
                  </a:cubicBezTo>
                  <a:cubicBezTo>
                    <a:pt x="185" y="1"/>
                    <a:pt x="185" y="1"/>
                    <a:pt x="185" y="1"/>
                  </a:cubicBezTo>
                  <a:cubicBezTo>
                    <a:pt x="183" y="0"/>
                    <a:pt x="181" y="0"/>
                    <a:pt x="179" y="0"/>
                  </a:cubicBezTo>
                  <a:lnTo>
                    <a:pt x="169" y="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21">
              <a:extLst>
                <a:ext uri="{FF2B5EF4-FFF2-40B4-BE49-F238E27FC236}">
                  <a16:creationId xmlns:a16="http://schemas.microsoft.com/office/drawing/2014/main" id="{E50AFE3F-757D-4DB8-B224-21D34A06206D}"/>
                </a:ext>
              </a:extLst>
            </p:cNvPr>
            <p:cNvSpPr>
              <a:spLocks noSelect="1"/>
            </p:cNvSpPr>
            <p:nvPr/>
          </p:nvSpPr>
          <p:spPr bwMode="auto">
            <a:xfrm>
              <a:off x="11598276" y="1368425"/>
              <a:ext cx="58738" cy="100013"/>
            </a:xfrm>
            <a:custGeom>
              <a:avLst/>
              <a:gdLst>
                <a:gd name="T0" fmla="*/ 169 w 185"/>
                <a:gd name="T1" fmla="*/ 0 h 314"/>
                <a:gd name="T2" fmla="*/ 143 w 185"/>
                <a:gd name="T3" fmla="*/ 5 h 314"/>
                <a:gd name="T4" fmla="*/ 117 w 185"/>
                <a:gd name="T5" fmla="*/ 20 h 314"/>
                <a:gd name="T6" fmla="*/ 92 w 185"/>
                <a:gd name="T7" fmla="*/ 42 h 314"/>
                <a:gd name="T8" fmla="*/ 73 w 185"/>
                <a:gd name="T9" fmla="*/ 70 h 314"/>
                <a:gd name="T10" fmla="*/ 73 w 185"/>
                <a:gd name="T11" fmla="*/ 4 h 314"/>
                <a:gd name="T12" fmla="*/ 0 w 185"/>
                <a:gd name="T13" fmla="*/ 4 h 314"/>
                <a:gd name="T14" fmla="*/ 0 w 185"/>
                <a:gd name="T15" fmla="*/ 314 h 314"/>
                <a:gd name="T16" fmla="*/ 79 w 185"/>
                <a:gd name="T17" fmla="*/ 314 h 314"/>
                <a:gd name="T18" fmla="*/ 79 w 185"/>
                <a:gd name="T19" fmla="*/ 127 h 314"/>
                <a:gd name="T20" fmla="*/ 120 w 185"/>
                <a:gd name="T21" fmla="*/ 87 h 314"/>
                <a:gd name="T22" fmla="*/ 185 w 185"/>
                <a:gd name="T23" fmla="*/ 73 h 314"/>
                <a:gd name="T24" fmla="*/ 185 w 185"/>
                <a:gd name="T25" fmla="*/ 1 h 314"/>
                <a:gd name="T26" fmla="*/ 178 w 185"/>
                <a:gd name="T27" fmla="*/ 0 h 314"/>
                <a:gd name="T28" fmla="*/ 169 w 185"/>
                <a:gd name="T2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314">
                  <a:moveTo>
                    <a:pt x="169" y="0"/>
                  </a:moveTo>
                  <a:cubicBezTo>
                    <a:pt x="160" y="0"/>
                    <a:pt x="152" y="2"/>
                    <a:pt x="143" y="5"/>
                  </a:cubicBezTo>
                  <a:cubicBezTo>
                    <a:pt x="134" y="8"/>
                    <a:pt x="125" y="13"/>
                    <a:pt x="117" y="20"/>
                  </a:cubicBezTo>
                  <a:cubicBezTo>
                    <a:pt x="108" y="26"/>
                    <a:pt x="100" y="33"/>
                    <a:pt x="92" y="42"/>
                  </a:cubicBezTo>
                  <a:cubicBezTo>
                    <a:pt x="85" y="50"/>
                    <a:pt x="78" y="60"/>
                    <a:pt x="73" y="70"/>
                  </a:cubicBezTo>
                  <a:cubicBezTo>
                    <a:pt x="73" y="4"/>
                    <a:pt x="73" y="4"/>
                    <a:pt x="73" y="4"/>
                  </a:cubicBezTo>
                  <a:cubicBezTo>
                    <a:pt x="0" y="4"/>
                    <a:pt x="0" y="4"/>
                    <a:pt x="0" y="4"/>
                  </a:cubicBezTo>
                  <a:cubicBezTo>
                    <a:pt x="0" y="314"/>
                    <a:pt x="0" y="314"/>
                    <a:pt x="0" y="314"/>
                  </a:cubicBezTo>
                  <a:cubicBezTo>
                    <a:pt x="79" y="314"/>
                    <a:pt x="79" y="314"/>
                    <a:pt x="79" y="314"/>
                  </a:cubicBezTo>
                  <a:cubicBezTo>
                    <a:pt x="79" y="127"/>
                    <a:pt x="79" y="127"/>
                    <a:pt x="79" y="127"/>
                  </a:cubicBezTo>
                  <a:cubicBezTo>
                    <a:pt x="88" y="109"/>
                    <a:pt x="101" y="96"/>
                    <a:pt x="120" y="87"/>
                  </a:cubicBezTo>
                  <a:cubicBezTo>
                    <a:pt x="139" y="78"/>
                    <a:pt x="161" y="73"/>
                    <a:pt x="185" y="73"/>
                  </a:cubicBezTo>
                  <a:cubicBezTo>
                    <a:pt x="185" y="1"/>
                    <a:pt x="185" y="1"/>
                    <a:pt x="185" y="1"/>
                  </a:cubicBezTo>
                  <a:cubicBezTo>
                    <a:pt x="183" y="0"/>
                    <a:pt x="181" y="0"/>
                    <a:pt x="178" y="0"/>
                  </a:cubicBezTo>
                  <a:lnTo>
                    <a:pt x="169" y="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Rectangle 22">
              <a:extLst>
                <a:ext uri="{FF2B5EF4-FFF2-40B4-BE49-F238E27FC236}">
                  <a16:creationId xmlns:a16="http://schemas.microsoft.com/office/drawing/2014/main" id="{D9EA95CE-5A27-4A79-BC51-1BB05D5550B7}"/>
                </a:ext>
              </a:extLst>
            </p:cNvPr>
            <p:cNvSpPr>
              <a:spLocks noSelect="1" noChangeArrowheads="1"/>
            </p:cNvSpPr>
            <p:nvPr/>
          </p:nvSpPr>
          <p:spPr bwMode="auto">
            <a:xfrm>
              <a:off x="11312526" y="1370013"/>
              <a:ext cx="25400" cy="98425"/>
            </a:xfrm>
            <a:prstGeom prst="rect">
              <a:avLst/>
            </a:prstGeom>
            <a:solidFill>
              <a:srgbClr val="1D3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8" name="Freeform 23">
              <a:extLst>
                <a:ext uri="{FF2B5EF4-FFF2-40B4-BE49-F238E27FC236}">
                  <a16:creationId xmlns:a16="http://schemas.microsoft.com/office/drawing/2014/main" id="{8E1C9C2C-3922-4CCC-8A01-68A424D56A9B}"/>
                </a:ext>
              </a:extLst>
            </p:cNvPr>
            <p:cNvSpPr>
              <a:spLocks noSelect="1"/>
            </p:cNvSpPr>
            <p:nvPr/>
          </p:nvSpPr>
          <p:spPr bwMode="auto">
            <a:xfrm>
              <a:off x="11306176" y="1176338"/>
              <a:ext cx="98425" cy="101600"/>
            </a:xfrm>
            <a:custGeom>
              <a:avLst/>
              <a:gdLst>
                <a:gd name="T0" fmla="*/ 268 w 311"/>
                <a:gd name="T1" fmla="*/ 272 h 320"/>
                <a:gd name="T2" fmla="*/ 300 w 311"/>
                <a:gd name="T3" fmla="*/ 221 h 320"/>
                <a:gd name="T4" fmla="*/ 311 w 311"/>
                <a:gd name="T5" fmla="*/ 160 h 320"/>
                <a:gd name="T6" fmla="*/ 299 w 311"/>
                <a:gd name="T7" fmla="*/ 99 h 320"/>
                <a:gd name="T8" fmla="*/ 268 w 311"/>
                <a:gd name="T9" fmla="*/ 48 h 320"/>
                <a:gd name="T10" fmla="*/ 218 w 311"/>
                <a:gd name="T11" fmla="*/ 13 h 320"/>
                <a:gd name="T12" fmla="*/ 155 w 311"/>
                <a:gd name="T13" fmla="*/ 0 h 320"/>
                <a:gd name="T14" fmla="*/ 92 w 311"/>
                <a:gd name="T15" fmla="*/ 13 h 320"/>
                <a:gd name="T16" fmla="*/ 43 w 311"/>
                <a:gd name="T17" fmla="*/ 48 h 320"/>
                <a:gd name="T18" fmla="*/ 11 w 311"/>
                <a:gd name="T19" fmla="*/ 99 h 320"/>
                <a:gd name="T20" fmla="*/ 0 w 311"/>
                <a:gd name="T21" fmla="*/ 160 h 320"/>
                <a:gd name="T22" fmla="*/ 11 w 311"/>
                <a:gd name="T23" fmla="*/ 221 h 320"/>
                <a:gd name="T24" fmla="*/ 43 w 311"/>
                <a:gd name="T25" fmla="*/ 272 h 320"/>
                <a:gd name="T26" fmla="*/ 92 w 311"/>
                <a:gd name="T27" fmla="*/ 307 h 320"/>
                <a:gd name="T28" fmla="*/ 155 w 311"/>
                <a:gd name="T29" fmla="*/ 320 h 320"/>
                <a:gd name="T30" fmla="*/ 219 w 311"/>
                <a:gd name="T31" fmla="*/ 307 h 320"/>
                <a:gd name="T32" fmla="*/ 268 w 311"/>
                <a:gd name="T33" fmla="*/ 272 h 320"/>
                <a:gd name="T34" fmla="*/ 155 w 311"/>
                <a:gd name="T35" fmla="*/ 275 h 320"/>
                <a:gd name="T36" fmla="*/ 115 w 311"/>
                <a:gd name="T37" fmla="*/ 266 h 320"/>
                <a:gd name="T38" fmla="*/ 83 w 311"/>
                <a:gd name="T39" fmla="*/ 242 h 320"/>
                <a:gd name="T40" fmla="*/ 61 w 311"/>
                <a:gd name="T41" fmla="*/ 206 h 320"/>
                <a:gd name="T42" fmla="*/ 53 w 311"/>
                <a:gd name="T43" fmla="*/ 161 h 320"/>
                <a:gd name="T44" fmla="*/ 61 w 311"/>
                <a:gd name="T45" fmla="*/ 116 h 320"/>
                <a:gd name="T46" fmla="*/ 83 w 311"/>
                <a:gd name="T47" fmla="*/ 79 h 320"/>
                <a:gd name="T48" fmla="*/ 115 w 311"/>
                <a:gd name="T49" fmla="*/ 54 h 320"/>
                <a:gd name="T50" fmla="*/ 155 w 311"/>
                <a:gd name="T51" fmla="*/ 45 h 320"/>
                <a:gd name="T52" fmla="*/ 195 w 311"/>
                <a:gd name="T53" fmla="*/ 54 h 320"/>
                <a:gd name="T54" fmla="*/ 228 w 311"/>
                <a:gd name="T55" fmla="*/ 78 h 320"/>
                <a:gd name="T56" fmla="*/ 250 w 311"/>
                <a:gd name="T57" fmla="*/ 115 h 320"/>
                <a:gd name="T58" fmla="*/ 258 w 311"/>
                <a:gd name="T59" fmla="*/ 160 h 320"/>
                <a:gd name="T60" fmla="*/ 250 w 311"/>
                <a:gd name="T61" fmla="*/ 205 h 320"/>
                <a:gd name="T62" fmla="*/ 228 w 311"/>
                <a:gd name="T63" fmla="*/ 242 h 320"/>
                <a:gd name="T64" fmla="*/ 195 w 311"/>
                <a:gd name="T65" fmla="*/ 266 h 320"/>
                <a:gd name="T66" fmla="*/ 155 w 311"/>
                <a:gd name="T67" fmla="*/ 27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320">
                  <a:moveTo>
                    <a:pt x="268" y="272"/>
                  </a:moveTo>
                  <a:cubicBezTo>
                    <a:pt x="282" y="258"/>
                    <a:pt x="292" y="240"/>
                    <a:pt x="300" y="221"/>
                  </a:cubicBezTo>
                  <a:cubicBezTo>
                    <a:pt x="307" y="202"/>
                    <a:pt x="311" y="182"/>
                    <a:pt x="311" y="160"/>
                  </a:cubicBezTo>
                  <a:cubicBezTo>
                    <a:pt x="311" y="139"/>
                    <a:pt x="307" y="118"/>
                    <a:pt x="299" y="99"/>
                  </a:cubicBezTo>
                  <a:cubicBezTo>
                    <a:pt x="292" y="80"/>
                    <a:pt x="281" y="63"/>
                    <a:pt x="268" y="48"/>
                  </a:cubicBezTo>
                  <a:cubicBezTo>
                    <a:pt x="254" y="34"/>
                    <a:pt x="237" y="22"/>
                    <a:pt x="218" y="13"/>
                  </a:cubicBezTo>
                  <a:cubicBezTo>
                    <a:pt x="199" y="5"/>
                    <a:pt x="178" y="0"/>
                    <a:pt x="155" y="0"/>
                  </a:cubicBezTo>
                  <a:cubicBezTo>
                    <a:pt x="132" y="0"/>
                    <a:pt x="111" y="5"/>
                    <a:pt x="92" y="13"/>
                  </a:cubicBezTo>
                  <a:cubicBezTo>
                    <a:pt x="73" y="22"/>
                    <a:pt x="57" y="34"/>
                    <a:pt x="43" y="48"/>
                  </a:cubicBezTo>
                  <a:cubicBezTo>
                    <a:pt x="30" y="63"/>
                    <a:pt x="19" y="80"/>
                    <a:pt x="11" y="99"/>
                  </a:cubicBezTo>
                  <a:cubicBezTo>
                    <a:pt x="4" y="118"/>
                    <a:pt x="0" y="139"/>
                    <a:pt x="0" y="160"/>
                  </a:cubicBezTo>
                  <a:cubicBezTo>
                    <a:pt x="0" y="182"/>
                    <a:pt x="3" y="202"/>
                    <a:pt x="11" y="221"/>
                  </a:cubicBezTo>
                  <a:cubicBezTo>
                    <a:pt x="19" y="240"/>
                    <a:pt x="29" y="258"/>
                    <a:pt x="43" y="272"/>
                  </a:cubicBezTo>
                  <a:cubicBezTo>
                    <a:pt x="56" y="286"/>
                    <a:pt x="73" y="298"/>
                    <a:pt x="92" y="307"/>
                  </a:cubicBezTo>
                  <a:cubicBezTo>
                    <a:pt x="111" y="316"/>
                    <a:pt x="132" y="320"/>
                    <a:pt x="155" y="320"/>
                  </a:cubicBezTo>
                  <a:cubicBezTo>
                    <a:pt x="178" y="320"/>
                    <a:pt x="199" y="316"/>
                    <a:pt x="219" y="307"/>
                  </a:cubicBezTo>
                  <a:cubicBezTo>
                    <a:pt x="238" y="298"/>
                    <a:pt x="254" y="286"/>
                    <a:pt x="268" y="272"/>
                  </a:cubicBezTo>
                  <a:close/>
                  <a:moveTo>
                    <a:pt x="155" y="275"/>
                  </a:moveTo>
                  <a:cubicBezTo>
                    <a:pt x="141" y="275"/>
                    <a:pt x="128" y="272"/>
                    <a:pt x="115" y="266"/>
                  </a:cubicBezTo>
                  <a:cubicBezTo>
                    <a:pt x="103" y="260"/>
                    <a:pt x="92" y="252"/>
                    <a:pt x="83" y="242"/>
                  </a:cubicBezTo>
                  <a:cubicBezTo>
                    <a:pt x="73" y="232"/>
                    <a:pt x="66" y="220"/>
                    <a:pt x="61" y="206"/>
                  </a:cubicBezTo>
                  <a:cubicBezTo>
                    <a:pt x="56" y="192"/>
                    <a:pt x="53" y="177"/>
                    <a:pt x="53" y="161"/>
                  </a:cubicBezTo>
                  <a:cubicBezTo>
                    <a:pt x="53" y="145"/>
                    <a:pt x="56" y="130"/>
                    <a:pt x="61" y="116"/>
                  </a:cubicBezTo>
                  <a:cubicBezTo>
                    <a:pt x="66" y="102"/>
                    <a:pt x="73" y="90"/>
                    <a:pt x="83" y="79"/>
                  </a:cubicBezTo>
                  <a:cubicBezTo>
                    <a:pt x="92" y="69"/>
                    <a:pt x="103" y="60"/>
                    <a:pt x="115" y="54"/>
                  </a:cubicBezTo>
                  <a:cubicBezTo>
                    <a:pt x="128" y="48"/>
                    <a:pt x="141" y="45"/>
                    <a:pt x="155" y="45"/>
                  </a:cubicBezTo>
                  <a:cubicBezTo>
                    <a:pt x="169" y="45"/>
                    <a:pt x="183" y="48"/>
                    <a:pt x="195" y="54"/>
                  </a:cubicBezTo>
                  <a:cubicBezTo>
                    <a:pt x="207" y="60"/>
                    <a:pt x="218" y="68"/>
                    <a:pt x="228" y="78"/>
                  </a:cubicBezTo>
                  <a:cubicBezTo>
                    <a:pt x="237" y="89"/>
                    <a:pt x="245" y="101"/>
                    <a:pt x="250" y="115"/>
                  </a:cubicBezTo>
                  <a:cubicBezTo>
                    <a:pt x="255" y="129"/>
                    <a:pt x="258" y="144"/>
                    <a:pt x="258" y="160"/>
                  </a:cubicBezTo>
                  <a:cubicBezTo>
                    <a:pt x="258" y="176"/>
                    <a:pt x="255" y="191"/>
                    <a:pt x="250" y="205"/>
                  </a:cubicBezTo>
                  <a:cubicBezTo>
                    <a:pt x="245" y="219"/>
                    <a:pt x="237" y="231"/>
                    <a:pt x="228" y="242"/>
                  </a:cubicBezTo>
                  <a:cubicBezTo>
                    <a:pt x="218" y="252"/>
                    <a:pt x="207" y="260"/>
                    <a:pt x="195" y="266"/>
                  </a:cubicBezTo>
                  <a:cubicBezTo>
                    <a:pt x="183" y="272"/>
                    <a:pt x="169" y="275"/>
                    <a:pt x="155" y="27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9" name="Rectangle 24">
              <a:extLst>
                <a:ext uri="{FF2B5EF4-FFF2-40B4-BE49-F238E27FC236}">
                  <a16:creationId xmlns:a16="http://schemas.microsoft.com/office/drawing/2014/main" id="{E92EC9D9-77FF-4F98-B666-2A351E0D0F7E}"/>
                </a:ext>
              </a:extLst>
            </p:cNvPr>
            <p:cNvSpPr>
              <a:spLocks noSelect="1" noChangeArrowheads="1"/>
            </p:cNvSpPr>
            <p:nvPr/>
          </p:nvSpPr>
          <p:spPr bwMode="auto">
            <a:xfrm>
              <a:off x="11312526" y="1331913"/>
              <a:ext cx="25400" cy="23813"/>
            </a:xfrm>
            <a:prstGeom prst="rect">
              <a:avLst/>
            </a:prstGeom>
            <a:solidFill>
              <a:srgbClr val="1D3C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0" name="Freeform 25">
              <a:extLst>
                <a:ext uri="{FF2B5EF4-FFF2-40B4-BE49-F238E27FC236}">
                  <a16:creationId xmlns:a16="http://schemas.microsoft.com/office/drawing/2014/main" id="{71562C61-511A-4F94-973D-35BE6596C4AA}"/>
                </a:ext>
              </a:extLst>
            </p:cNvPr>
            <p:cNvSpPr>
              <a:spLocks noSelect="1"/>
            </p:cNvSpPr>
            <p:nvPr/>
          </p:nvSpPr>
          <p:spPr bwMode="auto">
            <a:xfrm>
              <a:off x="11191876" y="1368425"/>
              <a:ext cx="103188" cy="101600"/>
            </a:xfrm>
            <a:custGeom>
              <a:avLst/>
              <a:gdLst>
                <a:gd name="T0" fmla="*/ 282 w 325"/>
                <a:gd name="T1" fmla="*/ 48 h 321"/>
                <a:gd name="T2" fmla="*/ 231 w 325"/>
                <a:gd name="T3" fmla="*/ 13 h 321"/>
                <a:gd name="T4" fmla="*/ 164 w 325"/>
                <a:gd name="T5" fmla="*/ 0 h 321"/>
                <a:gd name="T6" fmla="*/ 95 w 325"/>
                <a:gd name="T7" fmla="*/ 13 h 321"/>
                <a:gd name="T8" fmla="*/ 44 w 325"/>
                <a:gd name="T9" fmla="*/ 48 h 321"/>
                <a:gd name="T10" fmla="*/ 11 w 325"/>
                <a:gd name="T11" fmla="*/ 99 h 321"/>
                <a:gd name="T12" fmla="*/ 0 w 325"/>
                <a:gd name="T13" fmla="*/ 162 h 321"/>
                <a:gd name="T14" fmla="*/ 11 w 325"/>
                <a:gd name="T15" fmla="*/ 223 h 321"/>
                <a:gd name="T16" fmla="*/ 44 w 325"/>
                <a:gd name="T17" fmla="*/ 273 h 321"/>
                <a:gd name="T18" fmla="*/ 96 w 325"/>
                <a:gd name="T19" fmla="*/ 308 h 321"/>
                <a:gd name="T20" fmla="*/ 163 w 325"/>
                <a:gd name="T21" fmla="*/ 321 h 321"/>
                <a:gd name="T22" fmla="*/ 253 w 325"/>
                <a:gd name="T23" fmla="*/ 298 h 321"/>
                <a:gd name="T24" fmla="*/ 307 w 325"/>
                <a:gd name="T25" fmla="*/ 240 h 321"/>
                <a:gd name="T26" fmla="*/ 239 w 325"/>
                <a:gd name="T27" fmla="*/ 221 h 321"/>
                <a:gd name="T28" fmla="*/ 211 w 325"/>
                <a:gd name="T29" fmla="*/ 251 h 321"/>
                <a:gd name="T30" fmla="*/ 166 w 325"/>
                <a:gd name="T31" fmla="*/ 263 h 321"/>
                <a:gd name="T32" fmla="*/ 137 w 325"/>
                <a:gd name="T33" fmla="*/ 257 h 321"/>
                <a:gd name="T34" fmla="*/ 111 w 325"/>
                <a:gd name="T35" fmla="*/ 242 h 321"/>
                <a:gd name="T36" fmla="*/ 93 w 325"/>
                <a:gd name="T37" fmla="*/ 218 h 321"/>
                <a:gd name="T38" fmla="*/ 84 w 325"/>
                <a:gd name="T39" fmla="*/ 185 h 321"/>
                <a:gd name="T40" fmla="*/ 323 w 325"/>
                <a:gd name="T41" fmla="*/ 185 h 321"/>
                <a:gd name="T42" fmla="*/ 325 w 325"/>
                <a:gd name="T43" fmla="*/ 174 h 321"/>
                <a:gd name="T44" fmla="*/ 325 w 325"/>
                <a:gd name="T45" fmla="*/ 159 h 321"/>
                <a:gd name="T46" fmla="*/ 314 w 325"/>
                <a:gd name="T47" fmla="*/ 99 h 321"/>
                <a:gd name="T48" fmla="*/ 282 w 325"/>
                <a:gd name="T49" fmla="*/ 48 h 321"/>
                <a:gd name="T50" fmla="*/ 83 w 325"/>
                <a:gd name="T51" fmla="*/ 134 h 321"/>
                <a:gd name="T52" fmla="*/ 91 w 325"/>
                <a:gd name="T53" fmla="*/ 103 h 321"/>
                <a:gd name="T54" fmla="*/ 108 w 325"/>
                <a:gd name="T55" fmla="*/ 79 h 321"/>
                <a:gd name="T56" fmla="*/ 133 w 325"/>
                <a:gd name="T57" fmla="*/ 63 h 321"/>
                <a:gd name="T58" fmla="*/ 163 w 325"/>
                <a:gd name="T59" fmla="*/ 57 h 321"/>
                <a:gd name="T60" fmla="*/ 218 w 325"/>
                <a:gd name="T61" fmla="*/ 78 h 321"/>
                <a:gd name="T62" fmla="*/ 243 w 325"/>
                <a:gd name="T63" fmla="*/ 134 h 321"/>
                <a:gd name="T64" fmla="*/ 83 w 325"/>
                <a:gd name="T6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1">
                  <a:moveTo>
                    <a:pt x="282" y="48"/>
                  </a:moveTo>
                  <a:cubicBezTo>
                    <a:pt x="268" y="33"/>
                    <a:pt x="251" y="22"/>
                    <a:pt x="231" y="13"/>
                  </a:cubicBezTo>
                  <a:cubicBezTo>
                    <a:pt x="211" y="4"/>
                    <a:pt x="189" y="0"/>
                    <a:pt x="164" y="0"/>
                  </a:cubicBezTo>
                  <a:cubicBezTo>
                    <a:pt x="139" y="0"/>
                    <a:pt x="116" y="4"/>
                    <a:pt x="95" y="13"/>
                  </a:cubicBezTo>
                  <a:cubicBezTo>
                    <a:pt x="75" y="22"/>
                    <a:pt x="58" y="33"/>
                    <a:pt x="44" y="48"/>
                  </a:cubicBezTo>
                  <a:cubicBezTo>
                    <a:pt x="29" y="63"/>
                    <a:pt x="19" y="80"/>
                    <a:pt x="11" y="99"/>
                  </a:cubicBezTo>
                  <a:cubicBezTo>
                    <a:pt x="4" y="119"/>
                    <a:pt x="0" y="140"/>
                    <a:pt x="0" y="162"/>
                  </a:cubicBezTo>
                  <a:cubicBezTo>
                    <a:pt x="0" y="183"/>
                    <a:pt x="4" y="203"/>
                    <a:pt x="11" y="223"/>
                  </a:cubicBezTo>
                  <a:cubicBezTo>
                    <a:pt x="19" y="242"/>
                    <a:pt x="30" y="259"/>
                    <a:pt x="44" y="273"/>
                  </a:cubicBezTo>
                  <a:cubicBezTo>
                    <a:pt x="59" y="288"/>
                    <a:pt x="76" y="299"/>
                    <a:pt x="96" y="308"/>
                  </a:cubicBezTo>
                  <a:cubicBezTo>
                    <a:pt x="116" y="317"/>
                    <a:pt x="138" y="321"/>
                    <a:pt x="163" y="321"/>
                  </a:cubicBezTo>
                  <a:cubicBezTo>
                    <a:pt x="198" y="321"/>
                    <a:pt x="227" y="313"/>
                    <a:pt x="253" y="298"/>
                  </a:cubicBezTo>
                  <a:cubicBezTo>
                    <a:pt x="277" y="283"/>
                    <a:pt x="296" y="263"/>
                    <a:pt x="307" y="240"/>
                  </a:cubicBezTo>
                  <a:cubicBezTo>
                    <a:pt x="239" y="221"/>
                    <a:pt x="239" y="221"/>
                    <a:pt x="239" y="221"/>
                  </a:cubicBezTo>
                  <a:cubicBezTo>
                    <a:pt x="234" y="233"/>
                    <a:pt x="225" y="244"/>
                    <a:pt x="211" y="251"/>
                  </a:cubicBezTo>
                  <a:cubicBezTo>
                    <a:pt x="197" y="259"/>
                    <a:pt x="182" y="263"/>
                    <a:pt x="166" y="263"/>
                  </a:cubicBezTo>
                  <a:cubicBezTo>
                    <a:pt x="156" y="263"/>
                    <a:pt x="146" y="261"/>
                    <a:pt x="137" y="257"/>
                  </a:cubicBezTo>
                  <a:cubicBezTo>
                    <a:pt x="127" y="254"/>
                    <a:pt x="119" y="249"/>
                    <a:pt x="111" y="242"/>
                  </a:cubicBezTo>
                  <a:cubicBezTo>
                    <a:pt x="104" y="235"/>
                    <a:pt x="97" y="227"/>
                    <a:pt x="93" y="218"/>
                  </a:cubicBezTo>
                  <a:cubicBezTo>
                    <a:pt x="88" y="209"/>
                    <a:pt x="85" y="198"/>
                    <a:pt x="84" y="185"/>
                  </a:cubicBezTo>
                  <a:cubicBezTo>
                    <a:pt x="323" y="185"/>
                    <a:pt x="323" y="185"/>
                    <a:pt x="323" y="185"/>
                  </a:cubicBezTo>
                  <a:cubicBezTo>
                    <a:pt x="324" y="182"/>
                    <a:pt x="324" y="178"/>
                    <a:pt x="325" y="174"/>
                  </a:cubicBezTo>
                  <a:cubicBezTo>
                    <a:pt x="325" y="169"/>
                    <a:pt x="325" y="164"/>
                    <a:pt x="325" y="159"/>
                  </a:cubicBezTo>
                  <a:cubicBezTo>
                    <a:pt x="325" y="138"/>
                    <a:pt x="321" y="118"/>
                    <a:pt x="314" y="99"/>
                  </a:cubicBezTo>
                  <a:cubicBezTo>
                    <a:pt x="307" y="79"/>
                    <a:pt x="296" y="62"/>
                    <a:pt x="282" y="48"/>
                  </a:cubicBezTo>
                  <a:close/>
                  <a:moveTo>
                    <a:pt x="83" y="134"/>
                  </a:moveTo>
                  <a:cubicBezTo>
                    <a:pt x="83" y="123"/>
                    <a:pt x="86" y="112"/>
                    <a:pt x="91" y="103"/>
                  </a:cubicBezTo>
                  <a:cubicBezTo>
                    <a:pt x="95" y="93"/>
                    <a:pt x="101" y="85"/>
                    <a:pt x="108" y="79"/>
                  </a:cubicBezTo>
                  <a:cubicBezTo>
                    <a:pt x="115" y="72"/>
                    <a:pt x="123" y="67"/>
                    <a:pt x="133" y="63"/>
                  </a:cubicBezTo>
                  <a:cubicBezTo>
                    <a:pt x="142" y="59"/>
                    <a:pt x="152" y="57"/>
                    <a:pt x="163" y="57"/>
                  </a:cubicBezTo>
                  <a:cubicBezTo>
                    <a:pt x="184" y="57"/>
                    <a:pt x="203" y="64"/>
                    <a:pt x="218" y="78"/>
                  </a:cubicBezTo>
                  <a:cubicBezTo>
                    <a:pt x="233" y="92"/>
                    <a:pt x="241" y="111"/>
                    <a:pt x="243" y="134"/>
                  </a:cubicBezTo>
                  <a:lnTo>
                    <a:pt x="83" y="13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1" name="Freeform 26">
              <a:extLst>
                <a:ext uri="{FF2B5EF4-FFF2-40B4-BE49-F238E27FC236}">
                  <a16:creationId xmlns:a16="http://schemas.microsoft.com/office/drawing/2014/main" id="{2AA4E06B-9A5D-4F03-A13D-E6882639C3F2}"/>
                </a:ext>
              </a:extLst>
            </p:cNvPr>
            <p:cNvSpPr>
              <a:spLocks noSelect="1"/>
            </p:cNvSpPr>
            <p:nvPr/>
          </p:nvSpPr>
          <p:spPr bwMode="auto">
            <a:xfrm>
              <a:off x="11426826" y="1176338"/>
              <a:ext cx="50800" cy="100013"/>
            </a:xfrm>
            <a:custGeom>
              <a:avLst/>
              <a:gdLst>
                <a:gd name="T0" fmla="*/ 146 w 163"/>
                <a:gd name="T1" fmla="*/ 0 h 311"/>
                <a:gd name="T2" fmla="*/ 91 w 163"/>
                <a:gd name="T3" fmla="*/ 22 h 311"/>
                <a:gd name="T4" fmla="*/ 49 w 163"/>
                <a:gd name="T5" fmla="*/ 74 h 311"/>
                <a:gd name="T6" fmla="*/ 49 w 163"/>
                <a:gd name="T7" fmla="*/ 3 h 311"/>
                <a:gd name="T8" fmla="*/ 0 w 163"/>
                <a:gd name="T9" fmla="*/ 3 h 311"/>
                <a:gd name="T10" fmla="*/ 0 w 163"/>
                <a:gd name="T11" fmla="*/ 311 h 311"/>
                <a:gd name="T12" fmla="*/ 52 w 163"/>
                <a:gd name="T13" fmla="*/ 311 h 311"/>
                <a:gd name="T14" fmla="*/ 52 w 163"/>
                <a:gd name="T15" fmla="*/ 121 h 311"/>
                <a:gd name="T16" fmla="*/ 94 w 163"/>
                <a:gd name="T17" fmla="*/ 68 h 311"/>
                <a:gd name="T18" fmla="*/ 163 w 163"/>
                <a:gd name="T19" fmla="*/ 48 h 311"/>
                <a:gd name="T20" fmla="*/ 163 w 163"/>
                <a:gd name="T21" fmla="*/ 1 h 311"/>
                <a:gd name="T22" fmla="*/ 156 w 163"/>
                <a:gd name="T23" fmla="*/ 0 h 311"/>
                <a:gd name="T24" fmla="*/ 146 w 163"/>
                <a:gd name="T2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311">
                  <a:moveTo>
                    <a:pt x="146" y="0"/>
                  </a:moveTo>
                  <a:cubicBezTo>
                    <a:pt x="126" y="2"/>
                    <a:pt x="108" y="9"/>
                    <a:pt x="91" y="22"/>
                  </a:cubicBezTo>
                  <a:cubicBezTo>
                    <a:pt x="73" y="36"/>
                    <a:pt x="59" y="53"/>
                    <a:pt x="49" y="74"/>
                  </a:cubicBezTo>
                  <a:cubicBezTo>
                    <a:pt x="49" y="3"/>
                    <a:pt x="49" y="3"/>
                    <a:pt x="49" y="3"/>
                  </a:cubicBezTo>
                  <a:cubicBezTo>
                    <a:pt x="0" y="3"/>
                    <a:pt x="0" y="3"/>
                    <a:pt x="0" y="3"/>
                  </a:cubicBezTo>
                  <a:cubicBezTo>
                    <a:pt x="0" y="311"/>
                    <a:pt x="0" y="311"/>
                    <a:pt x="0" y="311"/>
                  </a:cubicBezTo>
                  <a:cubicBezTo>
                    <a:pt x="52" y="311"/>
                    <a:pt x="52" y="311"/>
                    <a:pt x="52" y="311"/>
                  </a:cubicBezTo>
                  <a:cubicBezTo>
                    <a:pt x="52" y="121"/>
                    <a:pt x="52" y="121"/>
                    <a:pt x="52" y="121"/>
                  </a:cubicBezTo>
                  <a:cubicBezTo>
                    <a:pt x="60" y="98"/>
                    <a:pt x="74" y="81"/>
                    <a:pt x="94" y="68"/>
                  </a:cubicBezTo>
                  <a:cubicBezTo>
                    <a:pt x="114" y="56"/>
                    <a:pt x="137" y="49"/>
                    <a:pt x="163" y="48"/>
                  </a:cubicBezTo>
                  <a:cubicBezTo>
                    <a:pt x="163" y="1"/>
                    <a:pt x="163" y="1"/>
                    <a:pt x="163" y="1"/>
                  </a:cubicBezTo>
                  <a:cubicBezTo>
                    <a:pt x="161" y="0"/>
                    <a:pt x="159" y="0"/>
                    <a:pt x="156" y="0"/>
                  </a:cubicBezTo>
                  <a:lnTo>
                    <a:pt x="146" y="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2" name="Freeform 27">
              <a:extLst>
                <a:ext uri="{FF2B5EF4-FFF2-40B4-BE49-F238E27FC236}">
                  <a16:creationId xmlns:a16="http://schemas.microsoft.com/office/drawing/2014/main" id="{E0E740B4-228D-44B1-A17C-880FB5973577}"/>
                </a:ext>
              </a:extLst>
            </p:cNvPr>
            <p:cNvSpPr>
              <a:spLocks noSelect="1"/>
            </p:cNvSpPr>
            <p:nvPr/>
          </p:nvSpPr>
          <p:spPr bwMode="auto">
            <a:xfrm>
              <a:off x="11479213" y="1368425"/>
              <a:ext cx="103188" cy="101600"/>
            </a:xfrm>
            <a:custGeom>
              <a:avLst/>
              <a:gdLst>
                <a:gd name="T0" fmla="*/ 282 w 325"/>
                <a:gd name="T1" fmla="*/ 48 h 321"/>
                <a:gd name="T2" fmla="*/ 232 w 325"/>
                <a:gd name="T3" fmla="*/ 13 h 321"/>
                <a:gd name="T4" fmla="*/ 164 w 325"/>
                <a:gd name="T5" fmla="*/ 0 h 321"/>
                <a:gd name="T6" fmla="*/ 96 w 325"/>
                <a:gd name="T7" fmla="*/ 13 h 321"/>
                <a:gd name="T8" fmla="*/ 44 w 325"/>
                <a:gd name="T9" fmla="*/ 48 h 321"/>
                <a:gd name="T10" fmla="*/ 11 w 325"/>
                <a:gd name="T11" fmla="*/ 99 h 321"/>
                <a:gd name="T12" fmla="*/ 0 w 325"/>
                <a:gd name="T13" fmla="*/ 162 h 321"/>
                <a:gd name="T14" fmla="*/ 12 w 325"/>
                <a:gd name="T15" fmla="*/ 223 h 321"/>
                <a:gd name="T16" fmla="*/ 44 w 325"/>
                <a:gd name="T17" fmla="*/ 273 h 321"/>
                <a:gd name="T18" fmla="*/ 96 w 325"/>
                <a:gd name="T19" fmla="*/ 308 h 321"/>
                <a:gd name="T20" fmla="*/ 163 w 325"/>
                <a:gd name="T21" fmla="*/ 321 h 321"/>
                <a:gd name="T22" fmla="*/ 253 w 325"/>
                <a:gd name="T23" fmla="*/ 298 h 321"/>
                <a:gd name="T24" fmla="*/ 307 w 325"/>
                <a:gd name="T25" fmla="*/ 240 h 321"/>
                <a:gd name="T26" fmla="*/ 239 w 325"/>
                <a:gd name="T27" fmla="*/ 221 h 321"/>
                <a:gd name="T28" fmla="*/ 211 w 325"/>
                <a:gd name="T29" fmla="*/ 251 h 321"/>
                <a:gd name="T30" fmla="*/ 166 w 325"/>
                <a:gd name="T31" fmla="*/ 263 h 321"/>
                <a:gd name="T32" fmla="*/ 136 w 325"/>
                <a:gd name="T33" fmla="*/ 257 h 321"/>
                <a:gd name="T34" fmla="*/ 111 w 325"/>
                <a:gd name="T35" fmla="*/ 242 h 321"/>
                <a:gd name="T36" fmla="*/ 93 w 325"/>
                <a:gd name="T37" fmla="*/ 218 h 321"/>
                <a:gd name="T38" fmla="*/ 84 w 325"/>
                <a:gd name="T39" fmla="*/ 185 h 321"/>
                <a:gd name="T40" fmla="*/ 323 w 325"/>
                <a:gd name="T41" fmla="*/ 185 h 321"/>
                <a:gd name="T42" fmla="*/ 325 w 325"/>
                <a:gd name="T43" fmla="*/ 174 h 321"/>
                <a:gd name="T44" fmla="*/ 325 w 325"/>
                <a:gd name="T45" fmla="*/ 159 h 321"/>
                <a:gd name="T46" fmla="*/ 314 w 325"/>
                <a:gd name="T47" fmla="*/ 99 h 321"/>
                <a:gd name="T48" fmla="*/ 282 w 325"/>
                <a:gd name="T49" fmla="*/ 48 h 321"/>
                <a:gd name="T50" fmla="*/ 83 w 325"/>
                <a:gd name="T51" fmla="*/ 134 h 321"/>
                <a:gd name="T52" fmla="*/ 91 w 325"/>
                <a:gd name="T53" fmla="*/ 103 h 321"/>
                <a:gd name="T54" fmla="*/ 108 w 325"/>
                <a:gd name="T55" fmla="*/ 79 h 321"/>
                <a:gd name="T56" fmla="*/ 133 w 325"/>
                <a:gd name="T57" fmla="*/ 63 h 321"/>
                <a:gd name="T58" fmla="*/ 162 w 325"/>
                <a:gd name="T59" fmla="*/ 57 h 321"/>
                <a:gd name="T60" fmla="*/ 218 w 325"/>
                <a:gd name="T61" fmla="*/ 78 h 321"/>
                <a:gd name="T62" fmla="*/ 244 w 325"/>
                <a:gd name="T63" fmla="*/ 134 h 321"/>
                <a:gd name="T64" fmla="*/ 83 w 325"/>
                <a:gd name="T6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1">
                  <a:moveTo>
                    <a:pt x="282" y="48"/>
                  </a:moveTo>
                  <a:cubicBezTo>
                    <a:pt x="268" y="33"/>
                    <a:pt x="251" y="22"/>
                    <a:pt x="232" y="13"/>
                  </a:cubicBezTo>
                  <a:cubicBezTo>
                    <a:pt x="212" y="4"/>
                    <a:pt x="189" y="0"/>
                    <a:pt x="164" y="0"/>
                  </a:cubicBezTo>
                  <a:cubicBezTo>
                    <a:pt x="138" y="0"/>
                    <a:pt x="116" y="4"/>
                    <a:pt x="96" y="13"/>
                  </a:cubicBezTo>
                  <a:cubicBezTo>
                    <a:pt x="75" y="22"/>
                    <a:pt x="58" y="33"/>
                    <a:pt x="44" y="48"/>
                  </a:cubicBezTo>
                  <a:cubicBezTo>
                    <a:pt x="30" y="63"/>
                    <a:pt x="19" y="80"/>
                    <a:pt x="11" y="99"/>
                  </a:cubicBezTo>
                  <a:cubicBezTo>
                    <a:pt x="4" y="119"/>
                    <a:pt x="0" y="140"/>
                    <a:pt x="0" y="162"/>
                  </a:cubicBezTo>
                  <a:cubicBezTo>
                    <a:pt x="0" y="183"/>
                    <a:pt x="4" y="203"/>
                    <a:pt x="12" y="223"/>
                  </a:cubicBezTo>
                  <a:cubicBezTo>
                    <a:pt x="19" y="242"/>
                    <a:pt x="30" y="259"/>
                    <a:pt x="44" y="273"/>
                  </a:cubicBezTo>
                  <a:cubicBezTo>
                    <a:pt x="59" y="288"/>
                    <a:pt x="76" y="299"/>
                    <a:pt x="96" y="308"/>
                  </a:cubicBezTo>
                  <a:cubicBezTo>
                    <a:pt x="116" y="317"/>
                    <a:pt x="138" y="321"/>
                    <a:pt x="163" y="321"/>
                  </a:cubicBezTo>
                  <a:cubicBezTo>
                    <a:pt x="198" y="321"/>
                    <a:pt x="228" y="313"/>
                    <a:pt x="253" y="298"/>
                  </a:cubicBezTo>
                  <a:cubicBezTo>
                    <a:pt x="278" y="283"/>
                    <a:pt x="296" y="263"/>
                    <a:pt x="307" y="240"/>
                  </a:cubicBezTo>
                  <a:cubicBezTo>
                    <a:pt x="239" y="221"/>
                    <a:pt x="239" y="221"/>
                    <a:pt x="239" y="221"/>
                  </a:cubicBezTo>
                  <a:cubicBezTo>
                    <a:pt x="234" y="233"/>
                    <a:pt x="225" y="244"/>
                    <a:pt x="211" y="251"/>
                  </a:cubicBezTo>
                  <a:cubicBezTo>
                    <a:pt x="197" y="259"/>
                    <a:pt x="182" y="263"/>
                    <a:pt x="166" y="263"/>
                  </a:cubicBezTo>
                  <a:cubicBezTo>
                    <a:pt x="156" y="263"/>
                    <a:pt x="146" y="261"/>
                    <a:pt x="136" y="257"/>
                  </a:cubicBezTo>
                  <a:cubicBezTo>
                    <a:pt x="127" y="254"/>
                    <a:pt x="119" y="249"/>
                    <a:pt x="111" y="242"/>
                  </a:cubicBezTo>
                  <a:cubicBezTo>
                    <a:pt x="104" y="235"/>
                    <a:pt x="98" y="227"/>
                    <a:pt x="93" y="218"/>
                  </a:cubicBezTo>
                  <a:cubicBezTo>
                    <a:pt x="88" y="209"/>
                    <a:pt x="85" y="198"/>
                    <a:pt x="84" y="185"/>
                  </a:cubicBezTo>
                  <a:cubicBezTo>
                    <a:pt x="323" y="185"/>
                    <a:pt x="323" y="185"/>
                    <a:pt x="323" y="185"/>
                  </a:cubicBezTo>
                  <a:cubicBezTo>
                    <a:pt x="324" y="182"/>
                    <a:pt x="324" y="178"/>
                    <a:pt x="325" y="174"/>
                  </a:cubicBezTo>
                  <a:cubicBezTo>
                    <a:pt x="325" y="169"/>
                    <a:pt x="325" y="164"/>
                    <a:pt x="325" y="159"/>
                  </a:cubicBezTo>
                  <a:cubicBezTo>
                    <a:pt x="325" y="138"/>
                    <a:pt x="321" y="118"/>
                    <a:pt x="314" y="99"/>
                  </a:cubicBezTo>
                  <a:cubicBezTo>
                    <a:pt x="307" y="79"/>
                    <a:pt x="296" y="62"/>
                    <a:pt x="282" y="48"/>
                  </a:cubicBezTo>
                  <a:close/>
                  <a:moveTo>
                    <a:pt x="83" y="134"/>
                  </a:moveTo>
                  <a:cubicBezTo>
                    <a:pt x="84" y="123"/>
                    <a:pt x="86" y="112"/>
                    <a:pt x="91" y="103"/>
                  </a:cubicBezTo>
                  <a:cubicBezTo>
                    <a:pt x="95" y="93"/>
                    <a:pt x="101" y="85"/>
                    <a:pt x="108" y="79"/>
                  </a:cubicBezTo>
                  <a:cubicBezTo>
                    <a:pt x="115" y="72"/>
                    <a:pt x="124" y="67"/>
                    <a:pt x="133" y="63"/>
                  </a:cubicBezTo>
                  <a:cubicBezTo>
                    <a:pt x="142" y="59"/>
                    <a:pt x="152" y="57"/>
                    <a:pt x="162" y="57"/>
                  </a:cubicBezTo>
                  <a:cubicBezTo>
                    <a:pt x="184" y="57"/>
                    <a:pt x="203" y="64"/>
                    <a:pt x="218" y="78"/>
                  </a:cubicBezTo>
                  <a:cubicBezTo>
                    <a:pt x="233" y="92"/>
                    <a:pt x="242" y="111"/>
                    <a:pt x="244" y="134"/>
                  </a:cubicBezTo>
                  <a:lnTo>
                    <a:pt x="83" y="13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3" name="Freeform 28">
              <a:extLst>
                <a:ext uri="{FF2B5EF4-FFF2-40B4-BE49-F238E27FC236}">
                  <a16:creationId xmlns:a16="http://schemas.microsoft.com/office/drawing/2014/main" id="{50F188CF-5663-4A27-91C6-9B2C8BDA2EE0}"/>
                </a:ext>
              </a:extLst>
            </p:cNvPr>
            <p:cNvSpPr>
              <a:spLocks noSelect="1"/>
            </p:cNvSpPr>
            <p:nvPr/>
          </p:nvSpPr>
          <p:spPr bwMode="auto">
            <a:xfrm>
              <a:off x="11356976" y="1331913"/>
              <a:ext cx="107950" cy="138113"/>
            </a:xfrm>
            <a:custGeom>
              <a:avLst/>
              <a:gdLst>
                <a:gd name="T0" fmla="*/ 322 w 340"/>
                <a:gd name="T1" fmla="*/ 340 h 437"/>
                <a:gd name="T2" fmla="*/ 322 w 340"/>
                <a:gd name="T3" fmla="*/ 0 h 437"/>
                <a:gd name="T4" fmla="*/ 242 w 340"/>
                <a:gd name="T5" fmla="*/ 0 h 437"/>
                <a:gd name="T6" fmla="*/ 242 w 340"/>
                <a:gd name="T7" fmla="*/ 175 h 437"/>
                <a:gd name="T8" fmla="*/ 200 w 340"/>
                <a:gd name="T9" fmla="*/ 133 h 437"/>
                <a:gd name="T10" fmla="*/ 138 w 340"/>
                <a:gd name="T11" fmla="*/ 116 h 437"/>
                <a:gd name="T12" fmla="*/ 82 w 340"/>
                <a:gd name="T13" fmla="*/ 128 h 437"/>
                <a:gd name="T14" fmla="*/ 39 w 340"/>
                <a:gd name="T15" fmla="*/ 163 h 437"/>
                <a:gd name="T16" fmla="*/ 10 w 340"/>
                <a:gd name="T17" fmla="*/ 213 h 437"/>
                <a:gd name="T18" fmla="*/ 0 w 340"/>
                <a:gd name="T19" fmla="*/ 276 h 437"/>
                <a:gd name="T20" fmla="*/ 11 w 340"/>
                <a:gd name="T21" fmla="*/ 339 h 437"/>
                <a:gd name="T22" fmla="*/ 41 w 340"/>
                <a:gd name="T23" fmla="*/ 390 h 437"/>
                <a:gd name="T24" fmla="*/ 88 w 340"/>
                <a:gd name="T25" fmla="*/ 424 h 437"/>
                <a:gd name="T26" fmla="*/ 147 w 340"/>
                <a:gd name="T27" fmla="*/ 437 h 437"/>
                <a:gd name="T28" fmla="*/ 208 w 340"/>
                <a:gd name="T29" fmla="*/ 422 h 437"/>
                <a:gd name="T30" fmla="*/ 254 w 340"/>
                <a:gd name="T31" fmla="*/ 377 h 437"/>
                <a:gd name="T32" fmla="*/ 256 w 340"/>
                <a:gd name="T33" fmla="*/ 397 h 437"/>
                <a:gd name="T34" fmla="*/ 272 w 340"/>
                <a:gd name="T35" fmla="*/ 424 h 437"/>
                <a:gd name="T36" fmla="*/ 306 w 340"/>
                <a:gd name="T37" fmla="*/ 435 h 437"/>
                <a:gd name="T38" fmla="*/ 340 w 340"/>
                <a:gd name="T39" fmla="*/ 431 h 437"/>
                <a:gd name="T40" fmla="*/ 340 w 340"/>
                <a:gd name="T41" fmla="*/ 363 h 437"/>
                <a:gd name="T42" fmla="*/ 326 w 340"/>
                <a:gd name="T43" fmla="*/ 357 h 437"/>
                <a:gd name="T44" fmla="*/ 322 w 340"/>
                <a:gd name="T45" fmla="*/ 340 h 437"/>
                <a:gd name="T46" fmla="*/ 242 w 340"/>
                <a:gd name="T47" fmla="*/ 317 h 437"/>
                <a:gd name="T48" fmla="*/ 230 w 340"/>
                <a:gd name="T49" fmla="*/ 338 h 437"/>
                <a:gd name="T50" fmla="*/ 212 w 340"/>
                <a:gd name="T51" fmla="*/ 355 h 437"/>
                <a:gd name="T52" fmla="*/ 191 w 340"/>
                <a:gd name="T53" fmla="*/ 365 h 437"/>
                <a:gd name="T54" fmla="*/ 168 w 340"/>
                <a:gd name="T55" fmla="*/ 369 h 437"/>
                <a:gd name="T56" fmla="*/ 133 w 340"/>
                <a:gd name="T57" fmla="*/ 362 h 437"/>
                <a:gd name="T58" fmla="*/ 106 w 340"/>
                <a:gd name="T59" fmla="*/ 343 h 437"/>
                <a:gd name="T60" fmla="*/ 88 w 340"/>
                <a:gd name="T61" fmla="*/ 314 h 437"/>
                <a:gd name="T62" fmla="*/ 82 w 340"/>
                <a:gd name="T63" fmla="*/ 278 h 437"/>
                <a:gd name="T64" fmla="*/ 88 w 340"/>
                <a:gd name="T65" fmla="*/ 242 h 437"/>
                <a:gd name="T66" fmla="*/ 104 w 340"/>
                <a:gd name="T67" fmla="*/ 212 h 437"/>
                <a:gd name="T68" fmla="*/ 130 w 340"/>
                <a:gd name="T69" fmla="*/ 191 h 437"/>
                <a:gd name="T70" fmla="*/ 163 w 340"/>
                <a:gd name="T71" fmla="*/ 183 h 437"/>
                <a:gd name="T72" fmla="*/ 187 w 340"/>
                <a:gd name="T73" fmla="*/ 188 h 437"/>
                <a:gd name="T74" fmla="*/ 210 w 340"/>
                <a:gd name="T75" fmla="*/ 201 h 437"/>
                <a:gd name="T76" fmla="*/ 229 w 340"/>
                <a:gd name="T77" fmla="*/ 220 h 437"/>
                <a:gd name="T78" fmla="*/ 242 w 340"/>
                <a:gd name="T79" fmla="*/ 243 h 437"/>
                <a:gd name="T80" fmla="*/ 242 w 340"/>
                <a:gd name="T81" fmla="*/ 31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437">
                  <a:moveTo>
                    <a:pt x="322" y="340"/>
                  </a:moveTo>
                  <a:cubicBezTo>
                    <a:pt x="322" y="0"/>
                    <a:pt x="322" y="0"/>
                    <a:pt x="322" y="0"/>
                  </a:cubicBezTo>
                  <a:cubicBezTo>
                    <a:pt x="242" y="0"/>
                    <a:pt x="242" y="0"/>
                    <a:pt x="242" y="0"/>
                  </a:cubicBezTo>
                  <a:cubicBezTo>
                    <a:pt x="242" y="175"/>
                    <a:pt x="242" y="175"/>
                    <a:pt x="242" y="175"/>
                  </a:cubicBezTo>
                  <a:cubicBezTo>
                    <a:pt x="232" y="158"/>
                    <a:pt x="218" y="143"/>
                    <a:pt x="200" y="133"/>
                  </a:cubicBezTo>
                  <a:cubicBezTo>
                    <a:pt x="182" y="121"/>
                    <a:pt x="161" y="116"/>
                    <a:pt x="138" y="116"/>
                  </a:cubicBezTo>
                  <a:cubicBezTo>
                    <a:pt x="118" y="116"/>
                    <a:pt x="100" y="120"/>
                    <a:pt x="82" y="128"/>
                  </a:cubicBezTo>
                  <a:cubicBezTo>
                    <a:pt x="66" y="137"/>
                    <a:pt x="51" y="148"/>
                    <a:pt x="39" y="163"/>
                  </a:cubicBezTo>
                  <a:cubicBezTo>
                    <a:pt x="27" y="177"/>
                    <a:pt x="17" y="194"/>
                    <a:pt x="10" y="213"/>
                  </a:cubicBezTo>
                  <a:cubicBezTo>
                    <a:pt x="3" y="233"/>
                    <a:pt x="0" y="253"/>
                    <a:pt x="0" y="276"/>
                  </a:cubicBezTo>
                  <a:cubicBezTo>
                    <a:pt x="0" y="299"/>
                    <a:pt x="4" y="319"/>
                    <a:pt x="11" y="339"/>
                  </a:cubicBezTo>
                  <a:cubicBezTo>
                    <a:pt x="18" y="359"/>
                    <a:pt x="28" y="375"/>
                    <a:pt x="41" y="390"/>
                  </a:cubicBezTo>
                  <a:cubicBezTo>
                    <a:pt x="54" y="405"/>
                    <a:pt x="70" y="416"/>
                    <a:pt x="88" y="424"/>
                  </a:cubicBezTo>
                  <a:cubicBezTo>
                    <a:pt x="106" y="433"/>
                    <a:pt x="126" y="437"/>
                    <a:pt x="147" y="437"/>
                  </a:cubicBezTo>
                  <a:cubicBezTo>
                    <a:pt x="168" y="437"/>
                    <a:pt x="188" y="432"/>
                    <a:pt x="208" y="422"/>
                  </a:cubicBezTo>
                  <a:cubicBezTo>
                    <a:pt x="228" y="412"/>
                    <a:pt x="243" y="397"/>
                    <a:pt x="254" y="377"/>
                  </a:cubicBezTo>
                  <a:cubicBezTo>
                    <a:pt x="256" y="397"/>
                    <a:pt x="256" y="397"/>
                    <a:pt x="256" y="397"/>
                  </a:cubicBezTo>
                  <a:cubicBezTo>
                    <a:pt x="257" y="408"/>
                    <a:pt x="262" y="417"/>
                    <a:pt x="272" y="424"/>
                  </a:cubicBezTo>
                  <a:cubicBezTo>
                    <a:pt x="281" y="431"/>
                    <a:pt x="292" y="435"/>
                    <a:pt x="306" y="435"/>
                  </a:cubicBezTo>
                  <a:cubicBezTo>
                    <a:pt x="315" y="435"/>
                    <a:pt x="326" y="433"/>
                    <a:pt x="340" y="431"/>
                  </a:cubicBezTo>
                  <a:cubicBezTo>
                    <a:pt x="340" y="363"/>
                    <a:pt x="340" y="363"/>
                    <a:pt x="340" y="363"/>
                  </a:cubicBezTo>
                  <a:cubicBezTo>
                    <a:pt x="333" y="363"/>
                    <a:pt x="329" y="361"/>
                    <a:pt x="326" y="357"/>
                  </a:cubicBezTo>
                  <a:cubicBezTo>
                    <a:pt x="323" y="354"/>
                    <a:pt x="322" y="348"/>
                    <a:pt x="322" y="340"/>
                  </a:cubicBezTo>
                  <a:close/>
                  <a:moveTo>
                    <a:pt x="242" y="317"/>
                  </a:moveTo>
                  <a:cubicBezTo>
                    <a:pt x="240" y="325"/>
                    <a:pt x="236" y="332"/>
                    <a:pt x="230" y="338"/>
                  </a:cubicBezTo>
                  <a:cubicBezTo>
                    <a:pt x="225" y="344"/>
                    <a:pt x="219" y="350"/>
                    <a:pt x="212" y="355"/>
                  </a:cubicBezTo>
                  <a:cubicBezTo>
                    <a:pt x="206" y="359"/>
                    <a:pt x="198" y="363"/>
                    <a:pt x="191" y="365"/>
                  </a:cubicBezTo>
                  <a:cubicBezTo>
                    <a:pt x="183" y="368"/>
                    <a:pt x="175" y="369"/>
                    <a:pt x="168" y="369"/>
                  </a:cubicBezTo>
                  <a:cubicBezTo>
                    <a:pt x="155" y="369"/>
                    <a:pt x="144" y="367"/>
                    <a:pt x="133" y="362"/>
                  </a:cubicBezTo>
                  <a:cubicBezTo>
                    <a:pt x="122" y="357"/>
                    <a:pt x="114" y="351"/>
                    <a:pt x="106" y="343"/>
                  </a:cubicBezTo>
                  <a:cubicBezTo>
                    <a:pt x="99" y="335"/>
                    <a:pt x="93" y="325"/>
                    <a:pt x="88" y="314"/>
                  </a:cubicBezTo>
                  <a:cubicBezTo>
                    <a:pt x="84" y="303"/>
                    <a:pt x="82" y="291"/>
                    <a:pt x="82" y="278"/>
                  </a:cubicBezTo>
                  <a:cubicBezTo>
                    <a:pt x="82" y="266"/>
                    <a:pt x="84" y="254"/>
                    <a:pt x="88" y="242"/>
                  </a:cubicBezTo>
                  <a:cubicBezTo>
                    <a:pt x="92" y="231"/>
                    <a:pt x="97" y="221"/>
                    <a:pt x="104" y="212"/>
                  </a:cubicBezTo>
                  <a:cubicBezTo>
                    <a:pt x="112" y="203"/>
                    <a:pt x="120" y="196"/>
                    <a:pt x="130" y="191"/>
                  </a:cubicBezTo>
                  <a:cubicBezTo>
                    <a:pt x="140" y="186"/>
                    <a:pt x="151" y="183"/>
                    <a:pt x="163" y="183"/>
                  </a:cubicBezTo>
                  <a:cubicBezTo>
                    <a:pt x="171" y="183"/>
                    <a:pt x="179" y="185"/>
                    <a:pt x="187" y="188"/>
                  </a:cubicBezTo>
                  <a:cubicBezTo>
                    <a:pt x="195" y="191"/>
                    <a:pt x="202" y="195"/>
                    <a:pt x="210" y="201"/>
                  </a:cubicBezTo>
                  <a:cubicBezTo>
                    <a:pt x="217" y="206"/>
                    <a:pt x="224" y="212"/>
                    <a:pt x="229" y="220"/>
                  </a:cubicBezTo>
                  <a:cubicBezTo>
                    <a:pt x="235" y="227"/>
                    <a:pt x="240" y="235"/>
                    <a:pt x="242" y="243"/>
                  </a:cubicBezTo>
                  <a:lnTo>
                    <a:pt x="242" y="317"/>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 name="Freeform 29">
              <a:extLst>
                <a:ext uri="{FF2B5EF4-FFF2-40B4-BE49-F238E27FC236}">
                  <a16:creationId xmlns:a16="http://schemas.microsoft.com/office/drawing/2014/main" id="{44A9DF7D-4951-4E71-A995-A82949FF5DB9}"/>
                </a:ext>
              </a:extLst>
            </p:cNvPr>
            <p:cNvSpPr>
              <a:spLocks noSelect="1"/>
            </p:cNvSpPr>
            <p:nvPr/>
          </p:nvSpPr>
          <p:spPr bwMode="auto">
            <a:xfrm>
              <a:off x="11666538" y="1368425"/>
              <a:ext cx="84138" cy="101600"/>
            </a:xfrm>
            <a:custGeom>
              <a:avLst/>
              <a:gdLst>
                <a:gd name="T0" fmla="*/ 258 w 265"/>
                <a:gd name="T1" fmla="*/ 190 h 322"/>
                <a:gd name="T2" fmla="*/ 237 w 265"/>
                <a:gd name="T3" fmla="*/ 166 h 322"/>
                <a:gd name="T4" fmla="*/ 200 w 265"/>
                <a:gd name="T5" fmla="*/ 147 h 322"/>
                <a:gd name="T6" fmla="*/ 145 w 265"/>
                <a:gd name="T7" fmla="*/ 130 h 322"/>
                <a:gd name="T8" fmla="*/ 116 w 265"/>
                <a:gd name="T9" fmla="*/ 122 h 322"/>
                <a:gd name="T10" fmla="*/ 98 w 265"/>
                <a:gd name="T11" fmla="*/ 114 h 322"/>
                <a:gd name="T12" fmla="*/ 88 w 265"/>
                <a:gd name="T13" fmla="*/ 105 h 322"/>
                <a:gd name="T14" fmla="*/ 84 w 265"/>
                <a:gd name="T15" fmla="*/ 91 h 322"/>
                <a:gd name="T16" fmla="*/ 98 w 265"/>
                <a:gd name="T17" fmla="*/ 65 h 322"/>
                <a:gd name="T18" fmla="*/ 131 w 265"/>
                <a:gd name="T19" fmla="*/ 57 h 322"/>
                <a:gd name="T20" fmla="*/ 175 w 265"/>
                <a:gd name="T21" fmla="*/ 65 h 322"/>
                <a:gd name="T22" fmla="*/ 221 w 265"/>
                <a:gd name="T23" fmla="*/ 91 h 322"/>
                <a:gd name="T24" fmla="*/ 253 w 265"/>
                <a:gd name="T25" fmla="*/ 43 h 322"/>
                <a:gd name="T26" fmla="*/ 197 w 265"/>
                <a:gd name="T27" fmla="*/ 10 h 322"/>
                <a:gd name="T28" fmla="*/ 132 w 265"/>
                <a:gd name="T29" fmla="*/ 0 h 322"/>
                <a:gd name="T30" fmla="*/ 84 w 265"/>
                <a:gd name="T31" fmla="*/ 7 h 322"/>
                <a:gd name="T32" fmla="*/ 45 w 265"/>
                <a:gd name="T33" fmla="*/ 28 h 322"/>
                <a:gd name="T34" fmla="*/ 20 w 265"/>
                <a:gd name="T35" fmla="*/ 60 h 322"/>
                <a:gd name="T36" fmla="*/ 10 w 265"/>
                <a:gd name="T37" fmla="*/ 103 h 322"/>
                <a:gd name="T38" fmla="*/ 16 w 265"/>
                <a:gd name="T39" fmla="*/ 133 h 322"/>
                <a:gd name="T40" fmla="*/ 35 w 265"/>
                <a:gd name="T41" fmla="*/ 155 h 322"/>
                <a:gd name="T42" fmla="*/ 69 w 265"/>
                <a:gd name="T43" fmla="*/ 173 h 322"/>
                <a:gd name="T44" fmla="*/ 121 w 265"/>
                <a:gd name="T45" fmla="*/ 189 h 322"/>
                <a:gd name="T46" fmla="*/ 173 w 265"/>
                <a:gd name="T47" fmla="*/ 206 h 322"/>
                <a:gd name="T48" fmla="*/ 189 w 265"/>
                <a:gd name="T49" fmla="*/ 231 h 322"/>
                <a:gd name="T50" fmla="*/ 175 w 265"/>
                <a:gd name="T51" fmla="*/ 256 h 322"/>
                <a:gd name="T52" fmla="*/ 138 w 265"/>
                <a:gd name="T53" fmla="*/ 265 h 322"/>
                <a:gd name="T54" fmla="*/ 85 w 265"/>
                <a:gd name="T55" fmla="*/ 255 h 322"/>
                <a:gd name="T56" fmla="*/ 29 w 265"/>
                <a:gd name="T57" fmla="*/ 224 h 322"/>
                <a:gd name="T58" fmla="*/ 0 w 265"/>
                <a:gd name="T59" fmla="*/ 274 h 322"/>
                <a:gd name="T60" fmla="*/ 64 w 265"/>
                <a:gd name="T61" fmla="*/ 309 h 322"/>
                <a:gd name="T62" fmla="*/ 140 w 265"/>
                <a:gd name="T63" fmla="*/ 322 h 322"/>
                <a:gd name="T64" fmla="*/ 231 w 265"/>
                <a:gd name="T65" fmla="*/ 295 h 322"/>
                <a:gd name="T66" fmla="*/ 265 w 265"/>
                <a:gd name="T67" fmla="*/ 224 h 322"/>
                <a:gd name="T68" fmla="*/ 258 w 265"/>
                <a:gd name="T69" fmla="*/ 19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 h="322">
                  <a:moveTo>
                    <a:pt x="258" y="190"/>
                  </a:moveTo>
                  <a:cubicBezTo>
                    <a:pt x="254" y="181"/>
                    <a:pt x="247" y="173"/>
                    <a:pt x="237" y="166"/>
                  </a:cubicBezTo>
                  <a:cubicBezTo>
                    <a:pt x="227" y="159"/>
                    <a:pt x="215" y="152"/>
                    <a:pt x="200" y="147"/>
                  </a:cubicBezTo>
                  <a:cubicBezTo>
                    <a:pt x="185" y="141"/>
                    <a:pt x="166" y="136"/>
                    <a:pt x="145" y="130"/>
                  </a:cubicBezTo>
                  <a:cubicBezTo>
                    <a:pt x="134" y="128"/>
                    <a:pt x="124" y="125"/>
                    <a:pt x="116" y="122"/>
                  </a:cubicBezTo>
                  <a:cubicBezTo>
                    <a:pt x="109" y="120"/>
                    <a:pt x="103" y="117"/>
                    <a:pt x="98" y="114"/>
                  </a:cubicBezTo>
                  <a:cubicBezTo>
                    <a:pt x="93" y="112"/>
                    <a:pt x="90" y="108"/>
                    <a:pt x="88" y="105"/>
                  </a:cubicBezTo>
                  <a:cubicBezTo>
                    <a:pt x="85" y="101"/>
                    <a:pt x="84" y="97"/>
                    <a:pt x="84" y="91"/>
                  </a:cubicBezTo>
                  <a:cubicBezTo>
                    <a:pt x="84" y="79"/>
                    <a:pt x="89" y="70"/>
                    <a:pt x="98" y="65"/>
                  </a:cubicBezTo>
                  <a:cubicBezTo>
                    <a:pt x="107" y="59"/>
                    <a:pt x="118" y="57"/>
                    <a:pt x="131" y="57"/>
                  </a:cubicBezTo>
                  <a:cubicBezTo>
                    <a:pt x="146" y="57"/>
                    <a:pt x="161" y="59"/>
                    <a:pt x="175" y="65"/>
                  </a:cubicBezTo>
                  <a:cubicBezTo>
                    <a:pt x="190" y="70"/>
                    <a:pt x="206" y="79"/>
                    <a:pt x="221" y="91"/>
                  </a:cubicBezTo>
                  <a:cubicBezTo>
                    <a:pt x="253" y="43"/>
                    <a:pt x="253" y="43"/>
                    <a:pt x="253" y="43"/>
                  </a:cubicBezTo>
                  <a:cubicBezTo>
                    <a:pt x="236" y="28"/>
                    <a:pt x="218" y="17"/>
                    <a:pt x="197" y="10"/>
                  </a:cubicBezTo>
                  <a:cubicBezTo>
                    <a:pt x="177" y="4"/>
                    <a:pt x="155" y="0"/>
                    <a:pt x="132" y="0"/>
                  </a:cubicBezTo>
                  <a:cubicBezTo>
                    <a:pt x="115" y="0"/>
                    <a:pt x="99" y="3"/>
                    <a:pt x="84" y="7"/>
                  </a:cubicBezTo>
                  <a:cubicBezTo>
                    <a:pt x="69" y="12"/>
                    <a:pt x="56" y="19"/>
                    <a:pt x="45" y="28"/>
                  </a:cubicBezTo>
                  <a:cubicBezTo>
                    <a:pt x="34" y="37"/>
                    <a:pt x="26" y="47"/>
                    <a:pt x="20" y="60"/>
                  </a:cubicBezTo>
                  <a:cubicBezTo>
                    <a:pt x="13" y="73"/>
                    <a:pt x="10" y="87"/>
                    <a:pt x="10" y="103"/>
                  </a:cubicBezTo>
                  <a:cubicBezTo>
                    <a:pt x="10" y="114"/>
                    <a:pt x="12" y="124"/>
                    <a:pt x="16" y="133"/>
                  </a:cubicBezTo>
                  <a:cubicBezTo>
                    <a:pt x="20" y="141"/>
                    <a:pt x="27" y="149"/>
                    <a:pt x="35" y="155"/>
                  </a:cubicBezTo>
                  <a:cubicBezTo>
                    <a:pt x="44" y="162"/>
                    <a:pt x="55" y="168"/>
                    <a:pt x="69" y="173"/>
                  </a:cubicBezTo>
                  <a:cubicBezTo>
                    <a:pt x="84" y="178"/>
                    <a:pt x="101" y="183"/>
                    <a:pt x="121" y="189"/>
                  </a:cubicBezTo>
                  <a:cubicBezTo>
                    <a:pt x="145" y="195"/>
                    <a:pt x="162" y="201"/>
                    <a:pt x="173" y="206"/>
                  </a:cubicBezTo>
                  <a:cubicBezTo>
                    <a:pt x="183" y="212"/>
                    <a:pt x="189" y="220"/>
                    <a:pt x="189" y="231"/>
                  </a:cubicBezTo>
                  <a:cubicBezTo>
                    <a:pt x="189" y="242"/>
                    <a:pt x="184" y="250"/>
                    <a:pt x="175" y="256"/>
                  </a:cubicBezTo>
                  <a:cubicBezTo>
                    <a:pt x="166" y="262"/>
                    <a:pt x="154" y="265"/>
                    <a:pt x="138" y="265"/>
                  </a:cubicBezTo>
                  <a:cubicBezTo>
                    <a:pt x="120" y="265"/>
                    <a:pt x="102" y="262"/>
                    <a:pt x="85" y="255"/>
                  </a:cubicBezTo>
                  <a:cubicBezTo>
                    <a:pt x="67" y="248"/>
                    <a:pt x="48" y="238"/>
                    <a:pt x="29" y="224"/>
                  </a:cubicBezTo>
                  <a:cubicBezTo>
                    <a:pt x="0" y="274"/>
                    <a:pt x="0" y="274"/>
                    <a:pt x="0" y="274"/>
                  </a:cubicBezTo>
                  <a:cubicBezTo>
                    <a:pt x="17" y="289"/>
                    <a:pt x="39" y="301"/>
                    <a:pt x="64" y="309"/>
                  </a:cubicBezTo>
                  <a:cubicBezTo>
                    <a:pt x="88" y="318"/>
                    <a:pt x="114" y="322"/>
                    <a:pt x="140" y="322"/>
                  </a:cubicBezTo>
                  <a:cubicBezTo>
                    <a:pt x="178" y="322"/>
                    <a:pt x="209" y="313"/>
                    <a:pt x="231" y="295"/>
                  </a:cubicBezTo>
                  <a:cubicBezTo>
                    <a:pt x="254" y="278"/>
                    <a:pt x="265" y="254"/>
                    <a:pt x="265" y="224"/>
                  </a:cubicBezTo>
                  <a:cubicBezTo>
                    <a:pt x="265" y="211"/>
                    <a:pt x="263" y="199"/>
                    <a:pt x="258" y="190"/>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 name="Freeform 30">
              <a:extLst>
                <a:ext uri="{FF2B5EF4-FFF2-40B4-BE49-F238E27FC236}">
                  <a16:creationId xmlns:a16="http://schemas.microsoft.com/office/drawing/2014/main" id="{B71EB7B5-EC9F-4FA7-8BFE-96B5462D1CE4}"/>
                </a:ext>
              </a:extLst>
            </p:cNvPr>
            <p:cNvSpPr>
              <a:spLocks noSelect="1"/>
            </p:cNvSpPr>
            <p:nvPr/>
          </p:nvSpPr>
          <p:spPr bwMode="auto">
            <a:xfrm>
              <a:off x="11191876" y="1176338"/>
              <a:ext cx="98425" cy="101600"/>
            </a:xfrm>
            <a:custGeom>
              <a:avLst/>
              <a:gdLst>
                <a:gd name="T0" fmla="*/ 43 w 311"/>
                <a:gd name="T1" fmla="*/ 272 h 320"/>
                <a:gd name="T2" fmla="*/ 92 w 311"/>
                <a:gd name="T3" fmla="*/ 307 h 320"/>
                <a:gd name="T4" fmla="*/ 155 w 311"/>
                <a:gd name="T5" fmla="*/ 320 h 320"/>
                <a:gd name="T6" fmla="*/ 219 w 311"/>
                <a:gd name="T7" fmla="*/ 307 h 320"/>
                <a:gd name="T8" fmla="*/ 268 w 311"/>
                <a:gd name="T9" fmla="*/ 272 h 320"/>
                <a:gd name="T10" fmla="*/ 300 w 311"/>
                <a:gd name="T11" fmla="*/ 221 h 320"/>
                <a:gd name="T12" fmla="*/ 311 w 311"/>
                <a:gd name="T13" fmla="*/ 160 h 320"/>
                <a:gd name="T14" fmla="*/ 300 w 311"/>
                <a:gd name="T15" fmla="*/ 99 h 320"/>
                <a:gd name="T16" fmla="*/ 268 w 311"/>
                <a:gd name="T17" fmla="*/ 48 h 320"/>
                <a:gd name="T18" fmla="*/ 219 w 311"/>
                <a:gd name="T19" fmla="*/ 13 h 320"/>
                <a:gd name="T20" fmla="*/ 155 w 311"/>
                <a:gd name="T21" fmla="*/ 0 h 320"/>
                <a:gd name="T22" fmla="*/ 93 w 311"/>
                <a:gd name="T23" fmla="*/ 13 h 320"/>
                <a:gd name="T24" fmla="*/ 43 w 311"/>
                <a:gd name="T25" fmla="*/ 48 h 320"/>
                <a:gd name="T26" fmla="*/ 11 w 311"/>
                <a:gd name="T27" fmla="*/ 99 h 320"/>
                <a:gd name="T28" fmla="*/ 0 w 311"/>
                <a:gd name="T29" fmla="*/ 160 h 320"/>
                <a:gd name="T30" fmla="*/ 11 w 311"/>
                <a:gd name="T31" fmla="*/ 221 h 320"/>
                <a:gd name="T32" fmla="*/ 43 w 311"/>
                <a:gd name="T33" fmla="*/ 272 h 320"/>
                <a:gd name="T34" fmla="*/ 61 w 311"/>
                <a:gd name="T35" fmla="*/ 116 h 320"/>
                <a:gd name="T36" fmla="*/ 83 w 311"/>
                <a:gd name="T37" fmla="*/ 79 h 320"/>
                <a:gd name="T38" fmla="*/ 115 w 311"/>
                <a:gd name="T39" fmla="*/ 54 h 320"/>
                <a:gd name="T40" fmla="*/ 155 w 311"/>
                <a:gd name="T41" fmla="*/ 45 h 320"/>
                <a:gd name="T42" fmla="*/ 195 w 311"/>
                <a:gd name="T43" fmla="*/ 54 h 320"/>
                <a:gd name="T44" fmla="*/ 228 w 311"/>
                <a:gd name="T45" fmla="*/ 78 h 320"/>
                <a:gd name="T46" fmla="*/ 250 w 311"/>
                <a:gd name="T47" fmla="*/ 115 h 320"/>
                <a:gd name="T48" fmla="*/ 258 w 311"/>
                <a:gd name="T49" fmla="*/ 160 h 320"/>
                <a:gd name="T50" fmla="*/ 250 w 311"/>
                <a:gd name="T51" fmla="*/ 205 h 320"/>
                <a:gd name="T52" fmla="*/ 228 w 311"/>
                <a:gd name="T53" fmla="*/ 242 h 320"/>
                <a:gd name="T54" fmla="*/ 195 w 311"/>
                <a:gd name="T55" fmla="*/ 266 h 320"/>
                <a:gd name="T56" fmla="*/ 155 w 311"/>
                <a:gd name="T57" fmla="*/ 275 h 320"/>
                <a:gd name="T58" fmla="*/ 115 w 311"/>
                <a:gd name="T59" fmla="*/ 266 h 320"/>
                <a:gd name="T60" fmla="*/ 83 w 311"/>
                <a:gd name="T61" fmla="*/ 242 h 320"/>
                <a:gd name="T62" fmla="*/ 61 w 311"/>
                <a:gd name="T63" fmla="*/ 206 h 320"/>
                <a:gd name="T64" fmla="*/ 53 w 311"/>
                <a:gd name="T65" fmla="*/ 161 h 320"/>
                <a:gd name="T66" fmla="*/ 61 w 311"/>
                <a:gd name="T67" fmla="*/ 1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320">
                  <a:moveTo>
                    <a:pt x="43" y="272"/>
                  </a:moveTo>
                  <a:cubicBezTo>
                    <a:pt x="57" y="286"/>
                    <a:pt x="73" y="298"/>
                    <a:pt x="92" y="307"/>
                  </a:cubicBezTo>
                  <a:cubicBezTo>
                    <a:pt x="111" y="316"/>
                    <a:pt x="132" y="320"/>
                    <a:pt x="155" y="320"/>
                  </a:cubicBezTo>
                  <a:cubicBezTo>
                    <a:pt x="179" y="320"/>
                    <a:pt x="200" y="316"/>
                    <a:pt x="219" y="307"/>
                  </a:cubicBezTo>
                  <a:cubicBezTo>
                    <a:pt x="238" y="298"/>
                    <a:pt x="255" y="286"/>
                    <a:pt x="268" y="272"/>
                  </a:cubicBezTo>
                  <a:cubicBezTo>
                    <a:pt x="282" y="258"/>
                    <a:pt x="293" y="240"/>
                    <a:pt x="300" y="221"/>
                  </a:cubicBezTo>
                  <a:cubicBezTo>
                    <a:pt x="307" y="202"/>
                    <a:pt x="311" y="182"/>
                    <a:pt x="311" y="160"/>
                  </a:cubicBezTo>
                  <a:cubicBezTo>
                    <a:pt x="311" y="139"/>
                    <a:pt x="307" y="118"/>
                    <a:pt x="300" y="99"/>
                  </a:cubicBezTo>
                  <a:cubicBezTo>
                    <a:pt x="292" y="80"/>
                    <a:pt x="281" y="63"/>
                    <a:pt x="268" y="48"/>
                  </a:cubicBezTo>
                  <a:cubicBezTo>
                    <a:pt x="254" y="34"/>
                    <a:pt x="238" y="22"/>
                    <a:pt x="219" y="13"/>
                  </a:cubicBezTo>
                  <a:cubicBezTo>
                    <a:pt x="199" y="5"/>
                    <a:pt x="178" y="0"/>
                    <a:pt x="155" y="0"/>
                  </a:cubicBezTo>
                  <a:cubicBezTo>
                    <a:pt x="133" y="0"/>
                    <a:pt x="112" y="5"/>
                    <a:pt x="93" y="13"/>
                  </a:cubicBezTo>
                  <a:cubicBezTo>
                    <a:pt x="73" y="22"/>
                    <a:pt x="57" y="34"/>
                    <a:pt x="43" y="48"/>
                  </a:cubicBezTo>
                  <a:cubicBezTo>
                    <a:pt x="30" y="63"/>
                    <a:pt x="19" y="80"/>
                    <a:pt x="11" y="99"/>
                  </a:cubicBezTo>
                  <a:cubicBezTo>
                    <a:pt x="4" y="118"/>
                    <a:pt x="0" y="139"/>
                    <a:pt x="0" y="160"/>
                  </a:cubicBezTo>
                  <a:cubicBezTo>
                    <a:pt x="0" y="182"/>
                    <a:pt x="4" y="202"/>
                    <a:pt x="11" y="221"/>
                  </a:cubicBezTo>
                  <a:cubicBezTo>
                    <a:pt x="19" y="240"/>
                    <a:pt x="29" y="258"/>
                    <a:pt x="43" y="272"/>
                  </a:cubicBezTo>
                  <a:close/>
                  <a:moveTo>
                    <a:pt x="61" y="116"/>
                  </a:moveTo>
                  <a:cubicBezTo>
                    <a:pt x="67" y="102"/>
                    <a:pt x="74" y="90"/>
                    <a:pt x="83" y="79"/>
                  </a:cubicBezTo>
                  <a:cubicBezTo>
                    <a:pt x="92" y="69"/>
                    <a:pt x="103" y="60"/>
                    <a:pt x="115" y="54"/>
                  </a:cubicBezTo>
                  <a:cubicBezTo>
                    <a:pt x="128" y="48"/>
                    <a:pt x="141" y="45"/>
                    <a:pt x="155" y="45"/>
                  </a:cubicBezTo>
                  <a:cubicBezTo>
                    <a:pt x="169" y="45"/>
                    <a:pt x="183" y="48"/>
                    <a:pt x="195" y="54"/>
                  </a:cubicBezTo>
                  <a:cubicBezTo>
                    <a:pt x="208" y="60"/>
                    <a:pt x="219" y="68"/>
                    <a:pt x="228" y="78"/>
                  </a:cubicBezTo>
                  <a:cubicBezTo>
                    <a:pt x="237" y="89"/>
                    <a:pt x="245" y="101"/>
                    <a:pt x="250" y="115"/>
                  </a:cubicBezTo>
                  <a:cubicBezTo>
                    <a:pt x="255" y="129"/>
                    <a:pt x="258" y="144"/>
                    <a:pt x="258" y="160"/>
                  </a:cubicBezTo>
                  <a:cubicBezTo>
                    <a:pt x="258" y="176"/>
                    <a:pt x="255" y="191"/>
                    <a:pt x="250" y="205"/>
                  </a:cubicBezTo>
                  <a:cubicBezTo>
                    <a:pt x="245" y="219"/>
                    <a:pt x="237" y="231"/>
                    <a:pt x="228" y="242"/>
                  </a:cubicBezTo>
                  <a:cubicBezTo>
                    <a:pt x="219" y="252"/>
                    <a:pt x="208" y="260"/>
                    <a:pt x="195" y="266"/>
                  </a:cubicBezTo>
                  <a:cubicBezTo>
                    <a:pt x="183" y="272"/>
                    <a:pt x="169" y="275"/>
                    <a:pt x="155" y="275"/>
                  </a:cubicBezTo>
                  <a:cubicBezTo>
                    <a:pt x="141" y="275"/>
                    <a:pt x="128" y="272"/>
                    <a:pt x="115" y="266"/>
                  </a:cubicBezTo>
                  <a:cubicBezTo>
                    <a:pt x="103" y="260"/>
                    <a:pt x="92" y="252"/>
                    <a:pt x="83" y="242"/>
                  </a:cubicBezTo>
                  <a:cubicBezTo>
                    <a:pt x="74" y="232"/>
                    <a:pt x="67" y="220"/>
                    <a:pt x="61" y="206"/>
                  </a:cubicBezTo>
                  <a:cubicBezTo>
                    <a:pt x="56" y="192"/>
                    <a:pt x="53" y="177"/>
                    <a:pt x="53" y="161"/>
                  </a:cubicBezTo>
                  <a:cubicBezTo>
                    <a:pt x="53" y="145"/>
                    <a:pt x="56" y="130"/>
                    <a:pt x="61" y="116"/>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 name="Freeform 31">
              <a:extLst>
                <a:ext uri="{FF2B5EF4-FFF2-40B4-BE49-F238E27FC236}">
                  <a16:creationId xmlns:a16="http://schemas.microsoft.com/office/drawing/2014/main" id="{1F6E1863-6CCC-47F5-A16B-A2DF7BFFBA3F}"/>
                </a:ext>
              </a:extLst>
            </p:cNvPr>
            <p:cNvSpPr>
              <a:spLocks noSelect="1"/>
            </p:cNvSpPr>
            <p:nvPr/>
          </p:nvSpPr>
          <p:spPr bwMode="auto">
            <a:xfrm>
              <a:off x="10702926" y="1176338"/>
              <a:ext cx="98425" cy="101600"/>
            </a:xfrm>
            <a:custGeom>
              <a:avLst/>
              <a:gdLst>
                <a:gd name="T0" fmla="*/ 300 w 311"/>
                <a:gd name="T1" fmla="*/ 221 h 320"/>
                <a:gd name="T2" fmla="*/ 311 w 311"/>
                <a:gd name="T3" fmla="*/ 160 h 320"/>
                <a:gd name="T4" fmla="*/ 299 w 311"/>
                <a:gd name="T5" fmla="*/ 99 h 320"/>
                <a:gd name="T6" fmla="*/ 267 w 311"/>
                <a:gd name="T7" fmla="*/ 48 h 320"/>
                <a:gd name="T8" fmla="*/ 218 w 311"/>
                <a:gd name="T9" fmla="*/ 13 h 320"/>
                <a:gd name="T10" fmla="*/ 155 w 311"/>
                <a:gd name="T11" fmla="*/ 0 h 320"/>
                <a:gd name="T12" fmla="*/ 92 w 311"/>
                <a:gd name="T13" fmla="*/ 13 h 320"/>
                <a:gd name="T14" fmla="*/ 43 w 311"/>
                <a:gd name="T15" fmla="*/ 48 h 320"/>
                <a:gd name="T16" fmla="*/ 11 w 311"/>
                <a:gd name="T17" fmla="*/ 99 h 320"/>
                <a:gd name="T18" fmla="*/ 0 w 311"/>
                <a:gd name="T19" fmla="*/ 160 h 320"/>
                <a:gd name="T20" fmla="*/ 11 w 311"/>
                <a:gd name="T21" fmla="*/ 221 h 320"/>
                <a:gd name="T22" fmla="*/ 42 w 311"/>
                <a:gd name="T23" fmla="*/ 272 h 320"/>
                <a:gd name="T24" fmla="*/ 91 w 311"/>
                <a:gd name="T25" fmla="*/ 307 h 320"/>
                <a:gd name="T26" fmla="*/ 155 w 311"/>
                <a:gd name="T27" fmla="*/ 320 h 320"/>
                <a:gd name="T28" fmla="*/ 218 w 311"/>
                <a:gd name="T29" fmla="*/ 307 h 320"/>
                <a:gd name="T30" fmla="*/ 268 w 311"/>
                <a:gd name="T31" fmla="*/ 272 h 320"/>
                <a:gd name="T32" fmla="*/ 300 w 311"/>
                <a:gd name="T33" fmla="*/ 221 h 320"/>
                <a:gd name="T34" fmla="*/ 250 w 311"/>
                <a:gd name="T35" fmla="*/ 205 h 320"/>
                <a:gd name="T36" fmla="*/ 228 w 311"/>
                <a:gd name="T37" fmla="*/ 242 h 320"/>
                <a:gd name="T38" fmla="*/ 195 w 311"/>
                <a:gd name="T39" fmla="*/ 266 h 320"/>
                <a:gd name="T40" fmla="*/ 155 w 311"/>
                <a:gd name="T41" fmla="*/ 275 h 320"/>
                <a:gd name="T42" fmla="*/ 115 w 311"/>
                <a:gd name="T43" fmla="*/ 266 h 320"/>
                <a:gd name="T44" fmla="*/ 82 w 311"/>
                <a:gd name="T45" fmla="*/ 242 h 320"/>
                <a:gd name="T46" fmla="*/ 60 w 311"/>
                <a:gd name="T47" fmla="*/ 206 h 320"/>
                <a:gd name="T48" fmla="*/ 53 w 311"/>
                <a:gd name="T49" fmla="*/ 161 h 320"/>
                <a:gd name="T50" fmla="*/ 60 w 311"/>
                <a:gd name="T51" fmla="*/ 116 h 320"/>
                <a:gd name="T52" fmla="*/ 82 w 311"/>
                <a:gd name="T53" fmla="*/ 79 h 320"/>
                <a:gd name="T54" fmla="*/ 115 w 311"/>
                <a:gd name="T55" fmla="*/ 54 h 320"/>
                <a:gd name="T56" fmla="*/ 155 w 311"/>
                <a:gd name="T57" fmla="*/ 45 h 320"/>
                <a:gd name="T58" fmla="*/ 195 w 311"/>
                <a:gd name="T59" fmla="*/ 54 h 320"/>
                <a:gd name="T60" fmla="*/ 228 w 311"/>
                <a:gd name="T61" fmla="*/ 78 h 320"/>
                <a:gd name="T62" fmla="*/ 250 w 311"/>
                <a:gd name="T63" fmla="*/ 115 h 320"/>
                <a:gd name="T64" fmla="*/ 258 w 311"/>
                <a:gd name="T65" fmla="*/ 160 h 320"/>
                <a:gd name="T66" fmla="*/ 250 w 311"/>
                <a:gd name="T67" fmla="*/ 2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320">
                  <a:moveTo>
                    <a:pt x="300" y="221"/>
                  </a:moveTo>
                  <a:cubicBezTo>
                    <a:pt x="307" y="202"/>
                    <a:pt x="311" y="182"/>
                    <a:pt x="311" y="160"/>
                  </a:cubicBezTo>
                  <a:cubicBezTo>
                    <a:pt x="311" y="139"/>
                    <a:pt x="307" y="118"/>
                    <a:pt x="299" y="99"/>
                  </a:cubicBezTo>
                  <a:cubicBezTo>
                    <a:pt x="292" y="80"/>
                    <a:pt x="281" y="63"/>
                    <a:pt x="267" y="48"/>
                  </a:cubicBezTo>
                  <a:cubicBezTo>
                    <a:pt x="254" y="34"/>
                    <a:pt x="237" y="22"/>
                    <a:pt x="218" y="13"/>
                  </a:cubicBezTo>
                  <a:cubicBezTo>
                    <a:pt x="199" y="5"/>
                    <a:pt x="178" y="0"/>
                    <a:pt x="155" y="0"/>
                  </a:cubicBezTo>
                  <a:cubicBezTo>
                    <a:pt x="132" y="0"/>
                    <a:pt x="111" y="5"/>
                    <a:pt x="92" y="13"/>
                  </a:cubicBezTo>
                  <a:cubicBezTo>
                    <a:pt x="73" y="22"/>
                    <a:pt x="56" y="34"/>
                    <a:pt x="43" y="48"/>
                  </a:cubicBezTo>
                  <a:cubicBezTo>
                    <a:pt x="29" y="63"/>
                    <a:pt x="19" y="80"/>
                    <a:pt x="11" y="99"/>
                  </a:cubicBezTo>
                  <a:cubicBezTo>
                    <a:pt x="3" y="118"/>
                    <a:pt x="0" y="139"/>
                    <a:pt x="0" y="160"/>
                  </a:cubicBezTo>
                  <a:cubicBezTo>
                    <a:pt x="0" y="182"/>
                    <a:pt x="3" y="202"/>
                    <a:pt x="11" y="221"/>
                  </a:cubicBezTo>
                  <a:cubicBezTo>
                    <a:pt x="18" y="240"/>
                    <a:pt x="29" y="258"/>
                    <a:pt x="42" y="272"/>
                  </a:cubicBezTo>
                  <a:cubicBezTo>
                    <a:pt x="56" y="286"/>
                    <a:pt x="72" y="298"/>
                    <a:pt x="91" y="307"/>
                  </a:cubicBezTo>
                  <a:cubicBezTo>
                    <a:pt x="110" y="316"/>
                    <a:pt x="132" y="320"/>
                    <a:pt x="155" y="320"/>
                  </a:cubicBezTo>
                  <a:cubicBezTo>
                    <a:pt x="178" y="320"/>
                    <a:pt x="199" y="316"/>
                    <a:pt x="218" y="307"/>
                  </a:cubicBezTo>
                  <a:cubicBezTo>
                    <a:pt x="237" y="298"/>
                    <a:pt x="254" y="286"/>
                    <a:pt x="268" y="272"/>
                  </a:cubicBezTo>
                  <a:cubicBezTo>
                    <a:pt x="282" y="258"/>
                    <a:pt x="292" y="240"/>
                    <a:pt x="300" y="221"/>
                  </a:cubicBezTo>
                  <a:close/>
                  <a:moveTo>
                    <a:pt x="250" y="205"/>
                  </a:moveTo>
                  <a:cubicBezTo>
                    <a:pt x="244" y="219"/>
                    <a:pt x="237" y="231"/>
                    <a:pt x="228" y="242"/>
                  </a:cubicBezTo>
                  <a:cubicBezTo>
                    <a:pt x="218" y="252"/>
                    <a:pt x="207" y="260"/>
                    <a:pt x="195" y="266"/>
                  </a:cubicBezTo>
                  <a:cubicBezTo>
                    <a:pt x="182" y="272"/>
                    <a:pt x="169" y="275"/>
                    <a:pt x="155" y="275"/>
                  </a:cubicBezTo>
                  <a:cubicBezTo>
                    <a:pt x="141" y="275"/>
                    <a:pt x="127" y="272"/>
                    <a:pt x="115" y="266"/>
                  </a:cubicBezTo>
                  <a:cubicBezTo>
                    <a:pt x="102" y="260"/>
                    <a:pt x="92" y="252"/>
                    <a:pt x="82" y="242"/>
                  </a:cubicBezTo>
                  <a:cubicBezTo>
                    <a:pt x="73" y="232"/>
                    <a:pt x="66" y="220"/>
                    <a:pt x="60" y="206"/>
                  </a:cubicBezTo>
                  <a:cubicBezTo>
                    <a:pt x="55" y="192"/>
                    <a:pt x="53" y="177"/>
                    <a:pt x="53" y="161"/>
                  </a:cubicBezTo>
                  <a:cubicBezTo>
                    <a:pt x="53" y="145"/>
                    <a:pt x="55" y="130"/>
                    <a:pt x="60" y="116"/>
                  </a:cubicBezTo>
                  <a:cubicBezTo>
                    <a:pt x="66" y="102"/>
                    <a:pt x="73" y="90"/>
                    <a:pt x="82" y="79"/>
                  </a:cubicBezTo>
                  <a:cubicBezTo>
                    <a:pt x="92" y="69"/>
                    <a:pt x="102" y="60"/>
                    <a:pt x="115" y="54"/>
                  </a:cubicBezTo>
                  <a:cubicBezTo>
                    <a:pt x="127" y="48"/>
                    <a:pt x="141" y="45"/>
                    <a:pt x="155" y="45"/>
                  </a:cubicBezTo>
                  <a:cubicBezTo>
                    <a:pt x="169" y="45"/>
                    <a:pt x="182" y="48"/>
                    <a:pt x="195" y="54"/>
                  </a:cubicBezTo>
                  <a:cubicBezTo>
                    <a:pt x="207" y="60"/>
                    <a:pt x="218" y="68"/>
                    <a:pt x="228" y="78"/>
                  </a:cubicBezTo>
                  <a:cubicBezTo>
                    <a:pt x="237" y="89"/>
                    <a:pt x="244" y="101"/>
                    <a:pt x="250" y="115"/>
                  </a:cubicBezTo>
                  <a:cubicBezTo>
                    <a:pt x="255" y="129"/>
                    <a:pt x="258" y="144"/>
                    <a:pt x="258" y="160"/>
                  </a:cubicBezTo>
                  <a:cubicBezTo>
                    <a:pt x="258" y="176"/>
                    <a:pt x="255" y="191"/>
                    <a:pt x="250" y="20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7" name="Freeform 32">
              <a:extLst>
                <a:ext uri="{FF2B5EF4-FFF2-40B4-BE49-F238E27FC236}">
                  <a16:creationId xmlns:a16="http://schemas.microsoft.com/office/drawing/2014/main" id="{93680C58-B113-43A4-A337-5256332F8A05}"/>
                </a:ext>
              </a:extLst>
            </p:cNvPr>
            <p:cNvSpPr>
              <a:spLocks noSelect="1"/>
            </p:cNvSpPr>
            <p:nvPr/>
          </p:nvSpPr>
          <p:spPr bwMode="auto">
            <a:xfrm>
              <a:off x="10602913" y="1368425"/>
              <a:ext cx="58738" cy="100013"/>
            </a:xfrm>
            <a:custGeom>
              <a:avLst/>
              <a:gdLst>
                <a:gd name="T0" fmla="*/ 168 w 184"/>
                <a:gd name="T1" fmla="*/ 0 h 314"/>
                <a:gd name="T2" fmla="*/ 142 w 184"/>
                <a:gd name="T3" fmla="*/ 5 h 314"/>
                <a:gd name="T4" fmla="*/ 116 w 184"/>
                <a:gd name="T5" fmla="*/ 20 h 314"/>
                <a:gd name="T6" fmla="*/ 92 w 184"/>
                <a:gd name="T7" fmla="*/ 42 h 314"/>
                <a:gd name="T8" fmla="*/ 72 w 184"/>
                <a:gd name="T9" fmla="*/ 70 h 314"/>
                <a:gd name="T10" fmla="*/ 72 w 184"/>
                <a:gd name="T11" fmla="*/ 4 h 314"/>
                <a:gd name="T12" fmla="*/ 0 w 184"/>
                <a:gd name="T13" fmla="*/ 4 h 314"/>
                <a:gd name="T14" fmla="*/ 0 w 184"/>
                <a:gd name="T15" fmla="*/ 314 h 314"/>
                <a:gd name="T16" fmla="*/ 79 w 184"/>
                <a:gd name="T17" fmla="*/ 314 h 314"/>
                <a:gd name="T18" fmla="*/ 79 w 184"/>
                <a:gd name="T19" fmla="*/ 127 h 314"/>
                <a:gd name="T20" fmla="*/ 120 w 184"/>
                <a:gd name="T21" fmla="*/ 87 h 314"/>
                <a:gd name="T22" fmla="*/ 184 w 184"/>
                <a:gd name="T23" fmla="*/ 73 h 314"/>
                <a:gd name="T24" fmla="*/ 184 w 184"/>
                <a:gd name="T25" fmla="*/ 1 h 314"/>
                <a:gd name="T26" fmla="*/ 178 w 184"/>
                <a:gd name="T27" fmla="*/ 0 h 314"/>
                <a:gd name="T28" fmla="*/ 168 w 184"/>
                <a:gd name="T2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14">
                  <a:moveTo>
                    <a:pt x="168" y="0"/>
                  </a:moveTo>
                  <a:cubicBezTo>
                    <a:pt x="160" y="0"/>
                    <a:pt x="151" y="2"/>
                    <a:pt x="142" y="5"/>
                  </a:cubicBezTo>
                  <a:cubicBezTo>
                    <a:pt x="133" y="8"/>
                    <a:pt x="125" y="13"/>
                    <a:pt x="116" y="20"/>
                  </a:cubicBezTo>
                  <a:cubicBezTo>
                    <a:pt x="107" y="26"/>
                    <a:pt x="99" y="33"/>
                    <a:pt x="92" y="42"/>
                  </a:cubicBezTo>
                  <a:cubicBezTo>
                    <a:pt x="84" y="50"/>
                    <a:pt x="78" y="60"/>
                    <a:pt x="72" y="70"/>
                  </a:cubicBezTo>
                  <a:cubicBezTo>
                    <a:pt x="72" y="4"/>
                    <a:pt x="72" y="4"/>
                    <a:pt x="72" y="4"/>
                  </a:cubicBezTo>
                  <a:cubicBezTo>
                    <a:pt x="0" y="4"/>
                    <a:pt x="0" y="4"/>
                    <a:pt x="0" y="4"/>
                  </a:cubicBezTo>
                  <a:cubicBezTo>
                    <a:pt x="0" y="314"/>
                    <a:pt x="0" y="314"/>
                    <a:pt x="0" y="314"/>
                  </a:cubicBezTo>
                  <a:cubicBezTo>
                    <a:pt x="79" y="314"/>
                    <a:pt x="79" y="314"/>
                    <a:pt x="79" y="314"/>
                  </a:cubicBezTo>
                  <a:cubicBezTo>
                    <a:pt x="79" y="127"/>
                    <a:pt x="79" y="127"/>
                    <a:pt x="79" y="127"/>
                  </a:cubicBezTo>
                  <a:cubicBezTo>
                    <a:pt x="87" y="109"/>
                    <a:pt x="101" y="96"/>
                    <a:pt x="120" y="87"/>
                  </a:cubicBezTo>
                  <a:cubicBezTo>
                    <a:pt x="139" y="78"/>
                    <a:pt x="160" y="73"/>
                    <a:pt x="184" y="73"/>
                  </a:cubicBezTo>
                  <a:cubicBezTo>
                    <a:pt x="184" y="1"/>
                    <a:pt x="184" y="1"/>
                    <a:pt x="184" y="1"/>
                  </a:cubicBezTo>
                  <a:cubicBezTo>
                    <a:pt x="182" y="0"/>
                    <a:pt x="180" y="0"/>
                    <a:pt x="178" y="0"/>
                  </a:cubicBezTo>
                  <a:lnTo>
                    <a:pt x="168" y="0"/>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8" name="Freeform 33">
              <a:extLst>
                <a:ext uri="{FF2B5EF4-FFF2-40B4-BE49-F238E27FC236}">
                  <a16:creationId xmlns:a16="http://schemas.microsoft.com/office/drawing/2014/main" id="{AC944677-EB6B-4B00-BE10-32939E24C481}"/>
                </a:ext>
              </a:extLst>
            </p:cNvPr>
            <p:cNvSpPr>
              <a:spLocks noSelect="1"/>
            </p:cNvSpPr>
            <p:nvPr/>
          </p:nvSpPr>
          <p:spPr bwMode="auto">
            <a:xfrm>
              <a:off x="10817226" y="1176338"/>
              <a:ext cx="98425" cy="101600"/>
            </a:xfrm>
            <a:custGeom>
              <a:avLst/>
              <a:gdLst>
                <a:gd name="T0" fmla="*/ 300 w 311"/>
                <a:gd name="T1" fmla="*/ 221 h 320"/>
                <a:gd name="T2" fmla="*/ 311 w 311"/>
                <a:gd name="T3" fmla="*/ 160 h 320"/>
                <a:gd name="T4" fmla="*/ 300 w 311"/>
                <a:gd name="T5" fmla="*/ 99 h 320"/>
                <a:gd name="T6" fmla="*/ 268 w 311"/>
                <a:gd name="T7" fmla="*/ 48 h 320"/>
                <a:gd name="T8" fmla="*/ 219 w 311"/>
                <a:gd name="T9" fmla="*/ 13 h 320"/>
                <a:gd name="T10" fmla="*/ 155 w 311"/>
                <a:gd name="T11" fmla="*/ 0 h 320"/>
                <a:gd name="T12" fmla="*/ 93 w 311"/>
                <a:gd name="T13" fmla="*/ 13 h 320"/>
                <a:gd name="T14" fmla="*/ 44 w 311"/>
                <a:gd name="T15" fmla="*/ 48 h 320"/>
                <a:gd name="T16" fmla="*/ 12 w 311"/>
                <a:gd name="T17" fmla="*/ 99 h 320"/>
                <a:gd name="T18" fmla="*/ 0 w 311"/>
                <a:gd name="T19" fmla="*/ 160 h 320"/>
                <a:gd name="T20" fmla="*/ 11 w 311"/>
                <a:gd name="T21" fmla="*/ 221 h 320"/>
                <a:gd name="T22" fmla="*/ 43 w 311"/>
                <a:gd name="T23" fmla="*/ 272 h 320"/>
                <a:gd name="T24" fmla="*/ 92 w 311"/>
                <a:gd name="T25" fmla="*/ 307 h 320"/>
                <a:gd name="T26" fmla="*/ 155 w 311"/>
                <a:gd name="T27" fmla="*/ 320 h 320"/>
                <a:gd name="T28" fmla="*/ 219 w 311"/>
                <a:gd name="T29" fmla="*/ 307 h 320"/>
                <a:gd name="T30" fmla="*/ 268 w 311"/>
                <a:gd name="T31" fmla="*/ 272 h 320"/>
                <a:gd name="T32" fmla="*/ 300 w 311"/>
                <a:gd name="T33" fmla="*/ 221 h 320"/>
                <a:gd name="T34" fmla="*/ 250 w 311"/>
                <a:gd name="T35" fmla="*/ 205 h 320"/>
                <a:gd name="T36" fmla="*/ 228 w 311"/>
                <a:gd name="T37" fmla="*/ 242 h 320"/>
                <a:gd name="T38" fmla="*/ 195 w 311"/>
                <a:gd name="T39" fmla="*/ 266 h 320"/>
                <a:gd name="T40" fmla="*/ 155 w 311"/>
                <a:gd name="T41" fmla="*/ 275 h 320"/>
                <a:gd name="T42" fmla="*/ 116 w 311"/>
                <a:gd name="T43" fmla="*/ 266 h 320"/>
                <a:gd name="T44" fmla="*/ 83 w 311"/>
                <a:gd name="T45" fmla="*/ 242 h 320"/>
                <a:gd name="T46" fmla="*/ 61 w 311"/>
                <a:gd name="T47" fmla="*/ 206 h 320"/>
                <a:gd name="T48" fmla="*/ 53 w 311"/>
                <a:gd name="T49" fmla="*/ 161 h 320"/>
                <a:gd name="T50" fmla="*/ 61 w 311"/>
                <a:gd name="T51" fmla="*/ 116 h 320"/>
                <a:gd name="T52" fmla="*/ 83 w 311"/>
                <a:gd name="T53" fmla="*/ 79 h 320"/>
                <a:gd name="T54" fmla="*/ 116 w 311"/>
                <a:gd name="T55" fmla="*/ 54 h 320"/>
                <a:gd name="T56" fmla="*/ 155 w 311"/>
                <a:gd name="T57" fmla="*/ 45 h 320"/>
                <a:gd name="T58" fmla="*/ 195 w 311"/>
                <a:gd name="T59" fmla="*/ 54 h 320"/>
                <a:gd name="T60" fmla="*/ 228 w 311"/>
                <a:gd name="T61" fmla="*/ 78 h 320"/>
                <a:gd name="T62" fmla="*/ 250 w 311"/>
                <a:gd name="T63" fmla="*/ 115 h 320"/>
                <a:gd name="T64" fmla="*/ 258 w 311"/>
                <a:gd name="T65" fmla="*/ 160 h 320"/>
                <a:gd name="T66" fmla="*/ 250 w 311"/>
                <a:gd name="T67" fmla="*/ 20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320">
                  <a:moveTo>
                    <a:pt x="300" y="221"/>
                  </a:moveTo>
                  <a:cubicBezTo>
                    <a:pt x="308" y="202"/>
                    <a:pt x="311" y="182"/>
                    <a:pt x="311" y="160"/>
                  </a:cubicBezTo>
                  <a:cubicBezTo>
                    <a:pt x="311" y="139"/>
                    <a:pt x="308" y="118"/>
                    <a:pt x="300" y="99"/>
                  </a:cubicBezTo>
                  <a:cubicBezTo>
                    <a:pt x="292" y="80"/>
                    <a:pt x="282" y="63"/>
                    <a:pt x="268" y="48"/>
                  </a:cubicBezTo>
                  <a:cubicBezTo>
                    <a:pt x="255" y="34"/>
                    <a:pt x="238" y="22"/>
                    <a:pt x="219" y="13"/>
                  </a:cubicBezTo>
                  <a:cubicBezTo>
                    <a:pt x="199" y="5"/>
                    <a:pt x="178" y="0"/>
                    <a:pt x="155" y="0"/>
                  </a:cubicBezTo>
                  <a:cubicBezTo>
                    <a:pt x="133" y="0"/>
                    <a:pt x="112" y="5"/>
                    <a:pt x="93" y="13"/>
                  </a:cubicBezTo>
                  <a:cubicBezTo>
                    <a:pt x="73" y="22"/>
                    <a:pt x="57" y="34"/>
                    <a:pt x="44" y="48"/>
                  </a:cubicBezTo>
                  <a:cubicBezTo>
                    <a:pt x="30" y="63"/>
                    <a:pt x="19" y="80"/>
                    <a:pt x="12" y="99"/>
                  </a:cubicBezTo>
                  <a:cubicBezTo>
                    <a:pt x="4" y="118"/>
                    <a:pt x="0" y="139"/>
                    <a:pt x="0" y="160"/>
                  </a:cubicBezTo>
                  <a:cubicBezTo>
                    <a:pt x="0" y="182"/>
                    <a:pt x="4" y="202"/>
                    <a:pt x="11" y="221"/>
                  </a:cubicBezTo>
                  <a:cubicBezTo>
                    <a:pt x="19" y="240"/>
                    <a:pt x="29" y="258"/>
                    <a:pt x="43" y="272"/>
                  </a:cubicBezTo>
                  <a:cubicBezTo>
                    <a:pt x="57" y="286"/>
                    <a:pt x="73" y="298"/>
                    <a:pt x="92" y="307"/>
                  </a:cubicBezTo>
                  <a:cubicBezTo>
                    <a:pt x="111" y="316"/>
                    <a:pt x="132" y="320"/>
                    <a:pt x="155" y="320"/>
                  </a:cubicBezTo>
                  <a:cubicBezTo>
                    <a:pt x="179" y="320"/>
                    <a:pt x="200" y="316"/>
                    <a:pt x="219" y="307"/>
                  </a:cubicBezTo>
                  <a:cubicBezTo>
                    <a:pt x="238" y="298"/>
                    <a:pt x="255" y="286"/>
                    <a:pt x="268" y="272"/>
                  </a:cubicBezTo>
                  <a:cubicBezTo>
                    <a:pt x="282" y="258"/>
                    <a:pt x="293" y="240"/>
                    <a:pt x="300" y="221"/>
                  </a:cubicBezTo>
                  <a:close/>
                  <a:moveTo>
                    <a:pt x="250" y="205"/>
                  </a:moveTo>
                  <a:cubicBezTo>
                    <a:pt x="245" y="219"/>
                    <a:pt x="238" y="231"/>
                    <a:pt x="228" y="242"/>
                  </a:cubicBezTo>
                  <a:cubicBezTo>
                    <a:pt x="219" y="252"/>
                    <a:pt x="208" y="260"/>
                    <a:pt x="195" y="266"/>
                  </a:cubicBezTo>
                  <a:cubicBezTo>
                    <a:pt x="183" y="272"/>
                    <a:pt x="170" y="275"/>
                    <a:pt x="155" y="275"/>
                  </a:cubicBezTo>
                  <a:cubicBezTo>
                    <a:pt x="141" y="275"/>
                    <a:pt x="128" y="272"/>
                    <a:pt x="116" y="266"/>
                  </a:cubicBezTo>
                  <a:cubicBezTo>
                    <a:pt x="103" y="260"/>
                    <a:pt x="93" y="252"/>
                    <a:pt x="83" y="242"/>
                  </a:cubicBezTo>
                  <a:cubicBezTo>
                    <a:pt x="74" y="232"/>
                    <a:pt x="67" y="220"/>
                    <a:pt x="61" y="206"/>
                  </a:cubicBezTo>
                  <a:cubicBezTo>
                    <a:pt x="56" y="192"/>
                    <a:pt x="53" y="177"/>
                    <a:pt x="53" y="161"/>
                  </a:cubicBezTo>
                  <a:cubicBezTo>
                    <a:pt x="53" y="145"/>
                    <a:pt x="56" y="130"/>
                    <a:pt x="61" y="116"/>
                  </a:cubicBezTo>
                  <a:cubicBezTo>
                    <a:pt x="67" y="102"/>
                    <a:pt x="74" y="90"/>
                    <a:pt x="83" y="79"/>
                  </a:cubicBezTo>
                  <a:cubicBezTo>
                    <a:pt x="93" y="69"/>
                    <a:pt x="103" y="60"/>
                    <a:pt x="116" y="54"/>
                  </a:cubicBezTo>
                  <a:cubicBezTo>
                    <a:pt x="128" y="48"/>
                    <a:pt x="141" y="45"/>
                    <a:pt x="155" y="45"/>
                  </a:cubicBezTo>
                  <a:cubicBezTo>
                    <a:pt x="170" y="45"/>
                    <a:pt x="183" y="48"/>
                    <a:pt x="195" y="54"/>
                  </a:cubicBezTo>
                  <a:cubicBezTo>
                    <a:pt x="208" y="60"/>
                    <a:pt x="219" y="68"/>
                    <a:pt x="228" y="78"/>
                  </a:cubicBezTo>
                  <a:cubicBezTo>
                    <a:pt x="238" y="89"/>
                    <a:pt x="245" y="101"/>
                    <a:pt x="250" y="115"/>
                  </a:cubicBezTo>
                  <a:cubicBezTo>
                    <a:pt x="256" y="129"/>
                    <a:pt x="258" y="144"/>
                    <a:pt x="258" y="160"/>
                  </a:cubicBezTo>
                  <a:cubicBezTo>
                    <a:pt x="258" y="176"/>
                    <a:pt x="256" y="191"/>
                    <a:pt x="250" y="20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9" name="Freeform 34">
              <a:extLst>
                <a:ext uri="{FF2B5EF4-FFF2-40B4-BE49-F238E27FC236}">
                  <a16:creationId xmlns:a16="http://schemas.microsoft.com/office/drawing/2014/main" id="{30392B29-FA77-4465-A79C-FE98307DE07C}"/>
                </a:ext>
              </a:extLst>
            </p:cNvPr>
            <p:cNvSpPr>
              <a:spLocks noSelect="1"/>
            </p:cNvSpPr>
            <p:nvPr/>
          </p:nvSpPr>
          <p:spPr bwMode="auto">
            <a:xfrm>
              <a:off x="11137901" y="1331913"/>
              <a:ext cx="47625" cy="138113"/>
            </a:xfrm>
            <a:custGeom>
              <a:avLst/>
              <a:gdLst>
                <a:gd name="T0" fmla="*/ 127 w 153"/>
                <a:gd name="T1" fmla="*/ 365 h 436"/>
                <a:gd name="T2" fmla="*/ 111 w 153"/>
                <a:gd name="T3" fmla="*/ 368 h 436"/>
                <a:gd name="T4" fmla="*/ 87 w 153"/>
                <a:gd name="T5" fmla="*/ 358 h 436"/>
                <a:gd name="T6" fmla="*/ 79 w 153"/>
                <a:gd name="T7" fmla="*/ 332 h 436"/>
                <a:gd name="T8" fmla="*/ 79 w 153"/>
                <a:gd name="T9" fmla="*/ 0 h 436"/>
                <a:gd name="T10" fmla="*/ 0 w 153"/>
                <a:gd name="T11" fmla="*/ 0 h 436"/>
                <a:gd name="T12" fmla="*/ 0 w 153"/>
                <a:gd name="T13" fmla="*/ 359 h 436"/>
                <a:gd name="T14" fmla="*/ 20 w 153"/>
                <a:gd name="T15" fmla="*/ 416 h 436"/>
                <a:gd name="T16" fmla="*/ 78 w 153"/>
                <a:gd name="T17" fmla="*/ 436 h 436"/>
                <a:gd name="T18" fmla="*/ 116 w 153"/>
                <a:gd name="T19" fmla="*/ 431 h 436"/>
                <a:gd name="T20" fmla="*/ 153 w 153"/>
                <a:gd name="T21" fmla="*/ 420 h 436"/>
                <a:gd name="T22" fmla="*/ 143 w 153"/>
                <a:gd name="T23" fmla="*/ 359 h 436"/>
                <a:gd name="T24" fmla="*/ 127 w 153"/>
                <a:gd name="T25" fmla="*/ 36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436">
                  <a:moveTo>
                    <a:pt x="127" y="365"/>
                  </a:moveTo>
                  <a:cubicBezTo>
                    <a:pt x="121" y="367"/>
                    <a:pt x="116" y="368"/>
                    <a:pt x="111" y="368"/>
                  </a:cubicBezTo>
                  <a:cubicBezTo>
                    <a:pt x="101" y="368"/>
                    <a:pt x="93" y="364"/>
                    <a:pt x="87" y="358"/>
                  </a:cubicBezTo>
                  <a:cubicBezTo>
                    <a:pt x="82" y="352"/>
                    <a:pt x="79" y="343"/>
                    <a:pt x="79" y="332"/>
                  </a:cubicBezTo>
                  <a:cubicBezTo>
                    <a:pt x="79" y="0"/>
                    <a:pt x="79" y="0"/>
                    <a:pt x="79" y="0"/>
                  </a:cubicBezTo>
                  <a:cubicBezTo>
                    <a:pt x="0" y="0"/>
                    <a:pt x="0" y="0"/>
                    <a:pt x="0" y="0"/>
                  </a:cubicBezTo>
                  <a:cubicBezTo>
                    <a:pt x="0" y="359"/>
                    <a:pt x="0" y="359"/>
                    <a:pt x="0" y="359"/>
                  </a:cubicBezTo>
                  <a:cubicBezTo>
                    <a:pt x="0" y="384"/>
                    <a:pt x="7" y="403"/>
                    <a:pt x="20" y="416"/>
                  </a:cubicBezTo>
                  <a:cubicBezTo>
                    <a:pt x="34" y="429"/>
                    <a:pt x="53" y="436"/>
                    <a:pt x="78" y="436"/>
                  </a:cubicBezTo>
                  <a:cubicBezTo>
                    <a:pt x="89" y="436"/>
                    <a:pt x="102" y="434"/>
                    <a:pt x="116" y="431"/>
                  </a:cubicBezTo>
                  <a:cubicBezTo>
                    <a:pt x="130" y="429"/>
                    <a:pt x="143" y="425"/>
                    <a:pt x="153" y="420"/>
                  </a:cubicBezTo>
                  <a:cubicBezTo>
                    <a:pt x="143" y="359"/>
                    <a:pt x="143" y="359"/>
                    <a:pt x="143" y="359"/>
                  </a:cubicBezTo>
                  <a:cubicBezTo>
                    <a:pt x="138" y="362"/>
                    <a:pt x="132" y="364"/>
                    <a:pt x="127" y="36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0" name="Freeform 35">
              <a:extLst>
                <a:ext uri="{FF2B5EF4-FFF2-40B4-BE49-F238E27FC236}">
                  <a16:creationId xmlns:a16="http://schemas.microsoft.com/office/drawing/2014/main" id="{806B357A-2024-419B-B939-9627BC4A4664}"/>
                </a:ext>
              </a:extLst>
            </p:cNvPr>
            <p:cNvSpPr>
              <a:spLocks noSelect="1"/>
            </p:cNvSpPr>
            <p:nvPr/>
          </p:nvSpPr>
          <p:spPr bwMode="auto">
            <a:xfrm>
              <a:off x="10666413" y="1368425"/>
              <a:ext cx="103188" cy="101600"/>
            </a:xfrm>
            <a:custGeom>
              <a:avLst/>
              <a:gdLst>
                <a:gd name="T0" fmla="*/ 283 w 325"/>
                <a:gd name="T1" fmla="*/ 48 h 321"/>
                <a:gd name="T2" fmla="*/ 232 w 325"/>
                <a:gd name="T3" fmla="*/ 13 h 321"/>
                <a:gd name="T4" fmla="*/ 164 w 325"/>
                <a:gd name="T5" fmla="*/ 0 h 321"/>
                <a:gd name="T6" fmla="*/ 96 w 325"/>
                <a:gd name="T7" fmla="*/ 13 h 321"/>
                <a:gd name="T8" fmla="*/ 44 w 325"/>
                <a:gd name="T9" fmla="*/ 48 h 321"/>
                <a:gd name="T10" fmla="*/ 11 w 325"/>
                <a:gd name="T11" fmla="*/ 99 h 321"/>
                <a:gd name="T12" fmla="*/ 0 w 325"/>
                <a:gd name="T13" fmla="*/ 162 h 321"/>
                <a:gd name="T14" fmla="*/ 12 w 325"/>
                <a:gd name="T15" fmla="*/ 223 h 321"/>
                <a:gd name="T16" fmla="*/ 45 w 325"/>
                <a:gd name="T17" fmla="*/ 273 h 321"/>
                <a:gd name="T18" fmla="*/ 96 w 325"/>
                <a:gd name="T19" fmla="*/ 308 h 321"/>
                <a:gd name="T20" fmla="*/ 163 w 325"/>
                <a:gd name="T21" fmla="*/ 321 h 321"/>
                <a:gd name="T22" fmla="*/ 253 w 325"/>
                <a:gd name="T23" fmla="*/ 298 h 321"/>
                <a:gd name="T24" fmla="*/ 307 w 325"/>
                <a:gd name="T25" fmla="*/ 240 h 321"/>
                <a:gd name="T26" fmla="*/ 240 w 325"/>
                <a:gd name="T27" fmla="*/ 221 h 321"/>
                <a:gd name="T28" fmla="*/ 211 w 325"/>
                <a:gd name="T29" fmla="*/ 251 h 321"/>
                <a:gd name="T30" fmla="*/ 166 w 325"/>
                <a:gd name="T31" fmla="*/ 263 h 321"/>
                <a:gd name="T32" fmla="*/ 137 w 325"/>
                <a:gd name="T33" fmla="*/ 257 h 321"/>
                <a:gd name="T34" fmla="*/ 111 w 325"/>
                <a:gd name="T35" fmla="*/ 242 h 321"/>
                <a:gd name="T36" fmla="*/ 93 w 325"/>
                <a:gd name="T37" fmla="*/ 218 h 321"/>
                <a:gd name="T38" fmla="*/ 84 w 325"/>
                <a:gd name="T39" fmla="*/ 185 h 321"/>
                <a:gd name="T40" fmla="*/ 323 w 325"/>
                <a:gd name="T41" fmla="*/ 185 h 321"/>
                <a:gd name="T42" fmla="*/ 325 w 325"/>
                <a:gd name="T43" fmla="*/ 174 h 321"/>
                <a:gd name="T44" fmla="*/ 325 w 325"/>
                <a:gd name="T45" fmla="*/ 159 h 321"/>
                <a:gd name="T46" fmla="*/ 314 w 325"/>
                <a:gd name="T47" fmla="*/ 99 h 321"/>
                <a:gd name="T48" fmla="*/ 283 w 325"/>
                <a:gd name="T49" fmla="*/ 48 h 321"/>
                <a:gd name="T50" fmla="*/ 83 w 325"/>
                <a:gd name="T51" fmla="*/ 134 h 321"/>
                <a:gd name="T52" fmla="*/ 91 w 325"/>
                <a:gd name="T53" fmla="*/ 103 h 321"/>
                <a:gd name="T54" fmla="*/ 109 w 325"/>
                <a:gd name="T55" fmla="*/ 79 h 321"/>
                <a:gd name="T56" fmla="*/ 133 w 325"/>
                <a:gd name="T57" fmla="*/ 63 h 321"/>
                <a:gd name="T58" fmla="*/ 163 w 325"/>
                <a:gd name="T59" fmla="*/ 57 h 321"/>
                <a:gd name="T60" fmla="*/ 218 w 325"/>
                <a:gd name="T61" fmla="*/ 78 h 321"/>
                <a:gd name="T62" fmla="*/ 244 w 325"/>
                <a:gd name="T63" fmla="*/ 134 h 321"/>
                <a:gd name="T64" fmla="*/ 83 w 325"/>
                <a:gd name="T6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321">
                  <a:moveTo>
                    <a:pt x="283" y="48"/>
                  </a:moveTo>
                  <a:cubicBezTo>
                    <a:pt x="269" y="33"/>
                    <a:pt x="251" y="22"/>
                    <a:pt x="232" y="13"/>
                  </a:cubicBezTo>
                  <a:cubicBezTo>
                    <a:pt x="212" y="4"/>
                    <a:pt x="189" y="0"/>
                    <a:pt x="164" y="0"/>
                  </a:cubicBezTo>
                  <a:cubicBezTo>
                    <a:pt x="139" y="0"/>
                    <a:pt x="116" y="4"/>
                    <a:pt x="96" y="13"/>
                  </a:cubicBezTo>
                  <a:cubicBezTo>
                    <a:pt x="75" y="22"/>
                    <a:pt x="58" y="33"/>
                    <a:pt x="44" y="48"/>
                  </a:cubicBezTo>
                  <a:cubicBezTo>
                    <a:pt x="30" y="63"/>
                    <a:pt x="19" y="80"/>
                    <a:pt x="11" y="99"/>
                  </a:cubicBezTo>
                  <a:cubicBezTo>
                    <a:pt x="4" y="119"/>
                    <a:pt x="0" y="140"/>
                    <a:pt x="0" y="162"/>
                  </a:cubicBezTo>
                  <a:cubicBezTo>
                    <a:pt x="0" y="183"/>
                    <a:pt x="4" y="203"/>
                    <a:pt x="12" y="223"/>
                  </a:cubicBezTo>
                  <a:cubicBezTo>
                    <a:pt x="19" y="242"/>
                    <a:pt x="31" y="259"/>
                    <a:pt x="45" y="273"/>
                  </a:cubicBezTo>
                  <a:cubicBezTo>
                    <a:pt x="59" y="288"/>
                    <a:pt x="76" y="299"/>
                    <a:pt x="96" y="308"/>
                  </a:cubicBezTo>
                  <a:cubicBezTo>
                    <a:pt x="116" y="317"/>
                    <a:pt x="139" y="321"/>
                    <a:pt x="163" y="321"/>
                  </a:cubicBezTo>
                  <a:cubicBezTo>
                    <a:pt x="198" y="321"/>
                    <a:pt x="228" y="313"/>
                    <a:pt x="253" y="298"/>
                  </a:cubicBezTo>
                  <a:cubicBezTo>
                    <a:pt x="278" y="283"/>
                    <a:pt x="296" y="263"/>
                    <a:pt x="307" y="240"/>
                  </a:cubicBezTo>
                  <a:cubicBezTo>
                    <a:pt x="240" y="221"/>
                    <a:pt x="240" y="221"/>
                    <a:pt x="240" y="221"/>
                  </a:cubicBezTo>
                  <a:cubicBezTo>
                    <a:pt x="235" y="233"/>
                    <a:pt x="225" y="244"/>
                    <a:pt x="211" y="251"/>
                  </a:cubicBezTo>
                  <a:cubicBezTo>
                    <a:pt x="197" y="259"/>
                    <a:pt x="182" y="263"/>
                    <a:pt x="166" y="263"/>
                  </a:cubicBezTo>
                  <a:cubicBezTo>
                    <a:pt x="156" y="263"/>
                    <a:pt x="146" y="261"/>
                    <a:pt x="137" y="257"/>
                  </a:cubicBezTo>
                  <a:cubicBezTo>
                    <a:pt x="127" y="254"/>
                    <a:pt x="119" y="249"/>
                    <a:pt x="111" y="242"/>
                  </a:cubicBezTo>
                  <a:cubicBezTo>
                    <a:pt x="104" y="235"/>
                    <a:pt x="98" y="227"/>
                    <a:pt x="93" y="218"/>
                  </a:cubicBezTo>
                  <a:cubicBezTo>
                    <a:pt x="88" y="209"/>
                    <a:pt x="85" y="198"/>
                    <a:pt x="84" y="185"/>
                  </a:cubicBezTo>
                  <a:cubicBezTo>
                    <a:pt x="323" y="185"/>
                    <a:pt x="323" y="185"/>
                    <a:pt x="323" y="185"/>
                  </a:cubicBezTo>
                  <a:cubicBezTo>
                    <a:pt x="324" y="182"/>
                    <a:pt x="325" y="178"/>
                    <a:pt x="325" y="174"/>
                  </a:cubicBezTo>
                  <a:cubicBezTo>
                    <a:pt x="325" y="169"/>
                    <a:pt x="325" y="164"/>
                    <a:pt x="325" y="159"/>
                  </a:cubicBezTo>
                  <a:cubicBezTo>
                    <a:pt x="325" y="138"/>
                    <a:pt x="321" y="118"/>
                    <a:pt x="314" y="99"/>
                  </a:cubicBezTo>
                  <a:cubicBezTo>
                    <a:pt x="307" y="79"/>
                    <a:pt x="296" y="62"/>
                    <a:pt x="283" y="48"/>
                  </a:cubicBezTo>
                  <a:close/>
                  <a:moveTo>
                    <a:pt x="83" y="134"/>
                  </a:moveTo>
                  <a:cubicBezTo>
                    <a:pt x="84" y="123"/>
                    <a:pt x="87" y="112"/>
                    <a:pt x="91" y="103"/>
                  </a:cubicBezTo>
                  <a:cubicBezTo>
                    <a:pt x="95" y="93"/>
                    <a:pt x="101" y="85"/>
                    <a:pt x="109" y="79"/>
                  </a:cubicBezTo>
                  <a:cubicBezTo>
                    <a:pt x="115" y="72"/>
                    <a:pt x="124" y="67"/>
                    <a:pt x="133" y="63"/>
                  </a:cubicBezTo>
                  <a:cubicBezTo>
                    <a:pt x="142" y="59"/>
                    <a:pt x="152" y="57"/>
                    <a:pt x="163" y="57"/>
                  </a:cubicBezTo>
                  <a:cubicBezTo>
                    <a:pt x="185" y="57"/>
                    <a:pt x="203" y="64"/>
                    <a:pt x="218" y="78"/>
                  </a:cubicBezTo>
                  <a:cubicBezTo>
                    <a:pt x="233" y="92"/>
                    <a:pt x="242" y="111"/>
                    <a:pt x="244" y="134"/>
                  </a:cubicBezTo>
                  <a:lnTo>
                    <a:pt x="83" y="134"/>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1" name="Freeform 36">
              <a:extLst>
                <a:ext uri="{FF2B5EF4-FFF2-40B4-BE49-F238E27FC236}">
                  <a16:creationId xmlns:a16="http://schemas.microsoft.com/office/drawing/2014/main" id="{ED48A949-E0AC-458B-86DE-C6185850E4C8}"/>
                </a:ext>
              </a:extLst>
            </p:cNvPr>
            <p:cNvSpPr>
              <a:spLocks noSelect="1"/>
            </p:cNvSpPr>
            <p:nvPr/>
          </p:nvSpPr>
          <p:spPr bwMode="auto">
            <a:xfrm>
              <a:off x="10787063" y="1368425"/>
              <a:ext cx="90488" cy="100013"/>
            </a:xfrm>
            <a:custGeom>
              <a:avLst/>
              <a:gdLst>
                <a:gd name="T0" fmla="*/ 270 w 287"/>
                <a:gd name="T1" fmla="*/ 38 h 315"/>
                <a:gd name="T2" fmla="*/ 241 w 287"/>
                <a:gd name="T3" fmla="*/ 11 h 315"/>
                <a:gd name="T4" fmla="*/ 194 w 287"/>
                <a:gd name="T5" fmla="*/ 0 h 315"/>
                <a:gd name="T6" fmla="*/ 121 w 287"/>
                <a:gd name="T7" fmla="*/ 16 h 315"/>
                <a:gd name="T8" fmla="*/ 71 w 287"/>
                <a:gd name="T9" fmla="*/ 63 h 315"/>
                <a:gd name="T10" fmla="*/ 71 w 287"/>
                <a:gd name="T11" fmla="*/ 5 h 315"/>
                <a:gd name="T12" fmla="*/ 0 w 287"/>
                <a:gd name="T13" fmla="*/ 5 h 315"/>
                <a:gd name="T14" fmla="*/ 0 w 287"/>
                <a:gd name="T15" fmla="*/ 315 h 315"/>
                <a:gd name="T16" fmla="*/ 79 w 287"/>
                <a:gd name="T17" fmla="*/ 315 h 315"/>
                <a:gd name="T18" fmla="*/ 79 w 287"/>
                <a:gd name="T19" fmla="*/ 134 h 315"/>
                <a:gd name="T20" fmla="*/ 92 w 287"/>
                <a:gd name="T21" fmla="*/ 108 h 315"/>
                <a:gd name="T22" fmla="*/ 111 w 287"/>
                <a:gd name="T23" fmla="*/ 88 h 315"/>
                <a:gd name="T24" fmla="*/ 135 w 287"/>
                <a:gd name="T25" fmla="*/ 74 h 315"/>
                <a:gd name="T26" fmla="*/ 159 w 287"/>
                <a:gd name="T27" fmla="*/ 70 h 315"/>
                <a:gd name="T28" fmla="*/ 195 w 287"/>
                <a:gd name="T29" fmla="*/ 87 h 315"/>
                <a:gd name="T30" fmla="*/ 208 w 287"/>
                <a:gd name="T31" fmla="*/ 141 h 315"/>
                <a:gd name="T32" fmla="*/ 208 w 287"/>
                <a:gd name="T33" fmla="*/ 315 h 315"/>
                <a:gd name="T34" fmla="*/ 287 w 287"/>
                <a:gd name="T35" fmla="*/ 315 h 315"/>
                <a:gd name="T36" fmla="*/ 287 w 287"/>
                <a:gd name="T37" fmla="*/ 122 h 315"/>
                <a:gd name="T38" fmla="*/ 283 w 287"/>
                <a:gd name="T39" fmla="*/ 77 h 315"/>
                <a:gd name="T40" fmla="*/ 270 w 287"/>
                <a:gd name="T41" fmla="*/ 3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315">
                  <a:moveTo>
                    <a:pt x="270" y="38"/>
                  </a:moveTo>
                  <a:cubicBezTo>
                    <a:pt x="263" y="27"/>
                    <a:pt x="253" y="18"/>
                    <a:pt x="241" y="11"/>
                  </a:cubicBezTo>
                  <a:cubicBezTo>
                    <a:pt x="229" y="4"/>
                    <a:pt x="213" y="0"/>
                    <a:pt x="194" y="0"/>
                  </a:cubicBezTo>
                  <a:cubicBezTo>
                    <a:pt x="167" y="0"/>
                    <a:pt x="142" y="5"/>
                    <a:pt x="121" y="16"/>
                  </a:cubicBezTo>
                  <a:cubicBezTo>
                    <a:pt x="99" y="28"/>
                    <a:pt x="82" y="43"/>
                    <a:pt x="71" y="63"/>
                  </a:cubicBezTo>
                  <a:cubicBezTo>
                    <a:pt x="71" y="5"/>
                    <a:pt x="71" y="5"/>
                    <a:pt x="71" y="5"/>
                  </a:cubicBezTo>
                  <a:cubicBezTo>
                    <a:pt x="0" y="5"/>
                    <a:pt x="0" y="5"/>
                    <a:pt x="0" y="5"/>
                  </a:cubicBezTo>
                  <a:cubicBezTo>
                    <a:pt x="0" y="315"/>
                    <a:pt x="0" y="315"/>
                    <a:pt x="0" y="315"/>
                  </a:cubicBezTo>
                  <a:cubicBezTo>
                    <a:pt x="79" y="315"/>
                    <a:pt x="79" y="315"/>
                    <a:pt x="79" y="315"/>
                  </a:cubicBezTo>
                  <a:cubicBezTo>
                    <a:pt x="79" y="134"/>
                    <a:pt x="79" y="134"/>
                    <a:pt x="79" y="134"/>
                  </a:cubicBezTo>
                  <a:cubicBezTo>
                    <a:pt x="81" y="125"/>
                    <a:pt x="86" y="116"/>
                    <a:pt x="92" y="108"/>
                  </a:cubicBezTo>
                  <a:cubicBezTo>
                    <a:pt x="98" y="100"/>
                    <a:pt x="104" y="93"/>
                    <a:pt x="111" y="88"/>
                  </a:cubicBezTo>
                  <a:cubicBezTo>
                    <a:pt x="119" y="82"/>
                    <a:pt x="127" y="78"/>
                    <a:pt x="135" y="74"/>
                  </a:cubicBezTo>
                  <a:cubicBezTo>
                    <a:pt x="143" y="71"/>
                    <a:pt x="151" y="70"/>
                    <a:pt x="159" y="70"/>
                  </a:cubicBezTo>
                  <a:cubicBezTo>
                    <a:pt x="174" y="70"/>
                    <a:pt x="186" y="75"/>
                    <a:pt x="195" y="87"/>
                  </a:cubicBezTo>
                  <a:cubicBezTo>
                    <a:pt x="204" y="98"/>
                    <a:pt x="208" y="116"/>
                    <a:pt x="208" y="141"/>
                  </a:cubicBezTo>
                  <a:cubicBezTo>
                    <a:pt x="208" y="315"/>
                    <a:pt x="208" y="315"/>
                    <a:pt x="208" y="315"/>
                  </a:cubicBezTo>
                  <a:cubicBezTo>
                    <a:pt x="287" y="315"/>
                    <a:pt x="287" y="315"/>
                    <a:pt x="287" y="315"/>
                  </a:cubicBezTo>
                  <a:cubicBezTo>
                    <a:pt x="287" y="122"/>
                    <a:pt x="287" y="122"/>
                    <a:pt x="287" y="122"/>
                  </a:cubicBezTo>
                  <a:cubicBezTo>
                    <a:pt x="287" y="107"/>
                    <a:pt x="286" y="92"/>
                    <a:pt x="283" y="77"/>
                  </a:cubicBezTo>
                  <a:cubicBezTo>
                    <a:pt x="281" y="63"/>
                    <a:pt x="276" y="50"/>
                    <a:pt x="270" y="38"/>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2" name="Freeform 37">
              <a:extLst>
                <a:ext uri="{FF2B5EF4-FFF2-40B4-BE49-F238E27FC236}">
                  <a16:creationId xmlns:a16="http://schemas.microsoft.com/office/drawing/2014/main" id="{24C6718E-147E-43FE-900A-B7E818654C6F}"/>
                </a:ext>
              </a:extLst>
            </p:cNvPr>
            <p:cNvSpPr>
              <a:spLocks noSelect="1"/>
            </p:cNvSpPr>
            <p:nvPr/>
          </p:nvSpPr>
          <p:spPr bwMode="auto">
            <a:xfrm>
              <a:off x="11072813" y="1138238"/>
              <a:ext cx="101600" cy="139700"/>
            </a:xfrm>
            <a:custGeom>
              <a:avLst/>
              <a:gdLst>
                <a:gd name="T0" fmla="*/ 260 w 322"/>
                <a:gd name="T1" fmla="*/ 373 h 437"/>
                <a:gd name="T2" fmla="*/ 260 w 322"/>
                <a:gd name="T3" fmla="*/ 399 h 437"/>
                <a:gd name="T4" fmla="*/ 272 w 322"/>
                <a:gd name="T5" fmla="*/ 423 h 437"/>
                <a:gd name="T6" fmla="*/ 298 w 322"/>
                <a:gd name="T7" fmla="*/ 433 h 437"/>
                <a:gd name="T8" fmla="*/ 308 w 322"/>
                <a:gd name="T9" fmla="*/ 433 h 437"/>
                <a:gd name="T10" fmla="*/ 322 w 322"/>
                <a:gd name="T11" fmla="*/ 431 h 437"/>
                <a:gd name="T12" fmla="*/ 322 w 322"/>
                <a:gd name="T13" fmla="*/ 386 h 437"/>
                <a:gd name="T14" fmla="*/ 305 w 322"/>
                <a:gd name="T15" fmla="*/ 367 h 437"/>
                <a:gd name="T16" fmla="*/ 305 w 322"/>
                <a:gd name="T17" fmla="*/ 0 h 437"/>
                <a:gd name="T18" fmla="*/ 253 w 322"/>
                <a:gd name="T19" fmla="*/ 0 h 437"/>
                <a:gd name="T20" fmla="*/ 253 w 322"/>
                <a:gd name="T21" fmla="*/ 184 h 437"/>
                <a:gd name="T22" fmla="*/ 207 w 322"/>
                <a:gd name="T23" fmla="*/ 137 h 437"/>
                <a:gd name="T24" fmla="*/ 140 w 322"/>
                <a:gd name="T25" fmla="*/ 117 h 437"/>
                <a:gd name="T26" fmla="*/ 84 w 322"/>
                <a:gd name="T27" fmla="*/ 130 h 437"/>
                <a:gd name="T28" fmla="*/ 40 w 322"/>
                <a:gd name="T29" fmla="*/ 165 h 437"/>
                <a:gd name="T30" fmla="*/ 10 w 322"/>
                <a:gd name="T31" fmla="*/ 216 h 437"/>
                <a:gd name="T32" fmla="*/ 0 w 322"/>
                <a:gd name="T33" fmla="*/ 277 h 437"/>
                <a:gd name="T34" fmla="*/ 11 w 322"/>
                <a:gd name="T35" fmla="*/ 338 h 437"/>
                <a:gd name="T36" fmla="*/ 42 w 322"/>
                <a:gd name="T37" fmla="*/ 389 h 437"/>
                <a:gd name="T38" fmla="*/ 88 w 322"/>
                <a:gd name="T39" fmla="*/ 424 h 437"/>
                <a:gd name="T40" fmla="*/ 147 w 322"/>
                <a:gd name="T41" fmla="*/ 437 h 437"/>
                <a:gd name="T42" fmla="*/ 212 w 322"/>
                <a:gd name="T43" fmla="*/ 420 h 437"/>
                <a:gd name="T44" fmla="*/ 260 w 322"/>
                <a:gd name="T45" fmla="*/ 373 h 437"/>
                <a:gd name="T46" fmla="*/ 160 w 322"/>
                <a:gd name="T47" fmla="*/ 392 h 437"/>
                <a:gd name="T48" fmla="*/ 118 w 322"/>
                <a:gd name="T49" fmla="*/ 383 h 437"/>
                <a:gd name="T50" fmla="*/ 85 w 322"/>
                <a:gd name="T51" fmla="*/ 358 h 437"/>
                <a:gd name="T52" fmla="*/ 62 w 322"/>
                <a:gd name="T53" fmla="*/ 322 h 437"/>
                <a:gd name="T54" fmla="*/ 54 w 322"/>
                <a:gd name="T55" fmla="*/ 278 h 437"/>
                <a:gd name="T56" fmla="*/ 61 w 322"/>
                <a:gd name="T57" fmla="*/ 235 h 437"/>
                <a:gd name="T58" fmla="*/ 82 w 322"/>
                <a:gd name="T59" fmla="*/ 198 h 437"/>
                <a:gd name="T60" fmla="*/ 113 w 322"/>
                <a:gd name="T61" fmla="*/ 172 h 437"/>
                <a:gd name="T62" fmla="*/ 155 w 322"/>
                <a:gd name="T63" fmla="*/ 162 h 437"/>
                <a:gd name="T64" fmla="*/ 185 w 322"/>
                <a:gd name="T65" fmla="*/ 168 h 437"/>
                <a:gd name="T66" fmla="*/ 213 w 322"/>
                <a:gd name="T67" fmla="*/ 183 h 437"/>
                <a:gd name="T68" fmla="*/ 237 w 322"/>
                <a:gd name="T69" fmla="*/ 206 h 437"/>
                <a:gd name="T70" fmla="*/ 253 w 322"/>
                <a:gd name="T71" fmla="*/ 234 h 437"/>
                <a:gd name="T72" fmla="*/ 253 w 322"/>
                <a:gd name="T73" fmla="*/ 323 h 437"/>
                <a:gd name="T74" fmla="*/ 240 w 322"/>
                <a:gd name="T75" fmla="*/ 350 h 437"/>
                <a:gd name="T76" fmla="*/ 217 w 322"/>
                <a:gd name="T77" fmla="*/ 372 h 437"/>
                <a:gd name="T78" fmla="*/ 189 w 322"/>
                <a:gd name="T79" fmla="*/ 387 h 437"/>
                <a:gd name="T80" fmla="*/ 160 w 322"/>
                <a:gd name="T81" fmla="*/ 39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2" h="437">
                  <a:moveTo>
                    <a:pt x="260" y="373"/>
                  </a:moveTo>
                  <a:cubicBezTo>
                    <a:pt x="260" y="399"/>
                    <a:pt x="260" y="399"/>
                    <a:pt x="260" y="399"/>
                  </a:cubicBezTo>
                  <a:cubicBezTo>
                    <a:pt x="260" y="408"/>
                    <a:pt x="264" y="416"/>
                    <a:pt x="272" y="423"/>
                  </a:cubicBezTo>
                  <a:cubicBezTo>
                    <a:pt x="279" y="430"/>
                    <a:pt x="288" y="433"/>
                    <a:pt x="298" y="433"/>
                  </a:cubicBezTo>
                  <a:cubicBezTo>
                    <a:pt x="302" y="433"/>
                    <a:pt x="305" y="433"/>
                    <a:pt x="308" y="433"/>
                  </a:cubicBezTo>
                  <a:cubicBezTo>
                    <a:pt x="312" y="432"/>
                    <a:pt x="316" y="432"/>
                    <a:pt x="322" y="431"/>
                  </a:cubicBezTo>
                  <a:cubicBezTo>
                    <a:pt x="322" y="386"/>
                    <a:pt x="322" y="386"/>
                    <a:pt x="322" y="386"/>
                  </a:cubicBezTo>
                  <a:cubicBezTo>
                    <a:pt x="310" y="386"/>
                    <a:pt x="305" y="379"/>
                    <a:pt x="305" y="367"/>
                  </a:cubicBezTo>
                  <a:cubicBezTo>
                    <a:pt x="305" y="0"/>
                    <a:pt x="305" y="0"/>
                    <a:pt x="305" y="0"/>
                  </a:cubicBezTo>
                  <a:cubicBezTo>
                    <a:pt x="253" y="0"/>
                    <a:pt x="253" y="0"/>
                    <a:pt x="253" y="0"/>
                  </a:cubicBezTo>
                  <a:cubicBezTo>
                    <a:pt x="253" y="184"/>
                    <a:pt x="253" y="184"/>
                    <a:pt x="253" y="184"/>
                  </a:cubicBezTo>
                  <a:cubicBezTo>
                    <a:pt x="242" y="165"/>
                    <a:pt x="226" y="150"/>
                    <a:pt x="207" y="137"/>
                  </a:cubicBezTo>
                  <a:cubicBezTo>
                    <a:pt x="187" y="124"/>
                    <a:pt x="165" y="117"/>
                    <a:pt x="140" y="117"/>
                  </a:cubicBezTo>
                  <a:cubicBezTo>
                    <a:pt x="120" y="117"/>
                    <a:pt x="101" y="121"/>
                    <a:pt x="84" y="130"/>
                  </a:cubicBezTo>
                  <a:cubicBezTo>
                    <a:pt x="67" y="139"/>
                    <a:pt x="52" y="150"/>
                    <a:pt x="40" y="165"/>
                  </a:cubicBezTo>
                  <a:cubicBezTo>
                    <a:pt x="27" y="179"/>
                    <a:pt x="18" y="196"/>
                    <a:pt x="10" y="216"/>
                  </a:cubicBezTo>
                  <a:cubicBezTo>
                    <a:pt x="4" y="235"/>
                    <a:pt x="0" y="256"/>
                    <a:pt x="0" y="277"/>
                  </a:cubicBezTo>
                  <a:cubicBezTo>
                    <a:pt x="0" y="299"/>
                    <a:pt x="4" y="319"/>
                    <a:pt x="11" y="338"/>
                  </a:cubicBezTo>
                  <a:cubicBezTo>
                    <a:pt x="18" y="357"/>
                    <a:pt x="28" y="375"/>
                    <a:pt x="42" y="389"/>
                  </a:cubicBezTo>
                  <a:cubicBezTo>
                    <a:pt x="54" y="403"/>
                    <a:pt x="70" y="415"/>
                    <a:pt x="88" y="424"/>
                  </a:cubicBezTo>
                  <a:cubicBezTo>
                    <a:pt x="106" y="433"/>
                    <a:pt x="126" y="437"/>
                    <a:pt x="147" y="437"/>
                  </a:cubicBezTo>
                  <a:cubicBezTo>
                    <a:pt x="170" y="437"/>
                    <a:pt x="191" y="431"/>
                    <a:pt x="212" y="420"/>
                  </a:cubicBezTo>
                  <a:cubicBezTo>
                    <a:pt x="232" y="409"/>
                    <a:pt x="248" y="393"/>
                    <a:pt x="260" y="373"/>
                  </a:cubicBezTo>
                  <a:close/>
                  <a:moveTo>
                    <a:pt x="160" y="392"/>
                  </a:moveTo>
                  <a:cubicBezTo>
                    <a:pt x="145" y="392"/>
                    <a:pt x="131" y="389"/>
                    <a:pt x="118" y="383"/>
                  </a:cubicBezTo>
                  <a:cubicBezTo>
                    <a:pt x="105" y="377"/>
                    <a:pt x="94" y="369"/>
                    <a:pt x="85" y="358"/>
                  </a:cubicBezTo>
                  <a:cubicBezTo>
                    <a:pt x="75" y="348"/>
                    <a:pt x="68" y="336"/>
                    <a:pt x="62" y="322"/>
                  </a:cubicBezTo>
                  <a:cubicBezTo>
                    <a:pt x="57" y="308"/>
                    <a:pt x="54" y="293"/>
                    <a:pt x="54" y="278"/>
                  </a:cubicBezTo>
                  <a:cubicBezTo>
                    <a:pt x="54" y="263"/>
                    <a:pt x="56" y="249"/>
                    <a:pt x="61" y="235"/>
                  </a:cubicBezTo>
                  <a:cubicBezTo>
                    <a:pt x="66" y="221"/>
                    <a:pt x="72" y="209"/>
                    <a:pt x="82" y="198"/>
                  </a:cubicBezTo>
                  <a:cubicBezTo>
                    <a:pt x="90" y="187"/>
                    <a:pt x="101" y="179"/>
                    <a:pt x="113" y="172"/>
                  </a:cubicBezTo>
                  <a:cubicBezTo>
                    <a:pt x="126" y="165"/>
                    <a:pt x="140" y="162"/>
                    <a:pt x="155" y="162"/>
                  </a:cubicBezTo>
                  <a:cubicBezTo>
                    <a:pt x="165" y="162"/>
                    <a:pt x="175" y="164"/>
                    <a:pt x="185" y="168"/>
                  </a:cubicBezTo>
                  <a:cubicBezTo>
                    <a:pt x="195" y="171"/>
                    <a:pt x="204" y="177"/>
                    <a:pt x="213" y="183"/>
                  </a:cubicBezTo>
                  <a:cubicBezTo>
                    <a:pt x="222" y="190"/>
                    <a:pt x="230" y="197"/>
                    <a:pt x="237" y="206"/>
                  </a:cubicBezTo>
                  <a:cubicBezTo>
                    <a:pt x="244" y="215"/>
                    <a:pt x="250" y="225"/>
                    <a:pt x="253" y="234"/>
                  </a:cubicBezTo>
                  <a:cubicBezTo>
                    <a:pt x="253" y="323"/>
                    <a:pt x="253" y="323"/>
                    <a:pt x="253" y="323"/>
                  </a:cubicBezTo>
                  <a:cubicBezTo>
                    <a:pt x="251" y="332"/>
                    <a:pt x="247" y="341"/>
                    <a:pt x="240" y="350"/>
                  </a:cubicBezTo>
                  <a:cubicBezTo>
                    <a:pt x="234" y="358"/>
                    <a:pt x="226" y="365"/>
                    <a:pt x="217" y="372"/>
                  </a:cubicBezTo>
                  <a:cubicBezTo>
                    <a:pt x="208" y="378"/>
                    <a:pt x="199" y="383"/>
                    <a:pt x="189" y="387"/>
                  </a:cubicBezTo>
                  <a:cubicBezTo>
                    <a:pt x="179" y="390"/>
                    <a:pt x="169" y="392"/>
                    <a:pt x="160" y="392"/>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3" name="Freeform 38">
              <a:extLst>
                <a:ext uri="{FF2B5EF4-FFF2-40B4-BE49-F238E27FC236}">
                  <a16:creationId xmlns:a16="http://schemas.microsoft.com/office/drawing/2014/main" id="{7F37DB2B-43A5-46BF-B2A7-21B5630D0F4E}"/>
                </a:ext>
              </a:extLst>
            </p:cNvPr>
            <p:cNvSpPr>
              <a:spLocks noSelect="1"/>
            </p:cNvSpPr>
            <p:nvPr/>
          </p:nvSpPr>
          <p:spPr bwMode="auto">
            <a:xfrm>
              <a:off x="10895013" y="1368425"/>
              <a:ext cx="103188" cy="101600"/>
            </a:xfrm>
            <a:custGeom>
              <a:avLst/>
              <a:gdLst>
                <a:gd name="T0" fmla="*/ 280 w 324"/>
                <a:gd name="T1" fmla="*/ 48 h 321"/>
                <a:gd name="T2" fmla="*/ 230 w 324"/>
                <a:gd name="T3" fmla="*/ 13 h 321"/>
                <a:gd name="T4" fmla="*/ 162 w 324"/>
                <a:gd name="T5" fmla="*/ 0 h 321"/>
                <a:gd name="T6" fmla="*/ 94 w 324"/>
                <a:gd name="T7" fmla="*/ 13 h 321"/>
                <a:gd name="T8" fmla="*/ 43 w 324"/>
                <a:gd name="T9" fmla="*/ 48 h 321"/>
                <a:gd name="T10" fmla="*/ 11 w 324"/>
                <a:gd name="T11" fmla="*/ 99 h 321"/>
                <a:gd name="T12" fmla="*/ 0 w 324"/>
                <a:gd name="T13" fmla="*/ 161 h 321"/>
                <a:gd name="T14" fmla="*/ 11 w 324"/>
                <a:gd name="T15" fmla="*/ 221 h 321"/>
                <a:gd name="T16" fmla="*/ 43 w 324"/>
                <a:gd name="T17" fmla="*/ 273 h 321"/>
                <a:gd name="T18" fmla="*/ 94 w 324"/>
                <a:gd name="T19" fmla="*/ 308 h 321"/>
                <a:gd name="T20" fmla="*/ 162 w 324"/>
                <a:gd name="T21" fmla="*/ 321 h 321"/>
                <a:gd name="T22" fmla="*/ 230 w 324"/>
                <a:gd name="T23" fmla="*/ 308 h 321"/>
                <a:gd name="T24" fmla="*/ 281 w 324"/>
                <a:gd name="T25" fmla="*/ 273 h 321"/>
                <a:gd name="T26" fmla="*/ 313 w 324"/>
                <a:gd name="T27" fmla="*/ 221 h 321"/>
                <a:gd name="T28" fmla="*/ 324 w 324"/>
                <a:gd name="T29" fmla="*/ 161 h 321"/>
                <a:gd name="T30" fmla="*/ 313 w 324"/>
                <a:gd name="T31" fmla="*/ 99 h 321"/>
                <a:gd name="T32" fmla="*/ 280 w 324"/>
                <a:gd name="T33" fmla="*/ 48 h 321"/>
                <a:gd name="T34" fmla="*/ 237 w 324"/>
                <a:gd name="T35" fmla="*/ 198 h 321"/>
                <a:gd name="T36" fmla="*/ 220 w 324"/>
                <a:gd name="T37" fmla="*/ 227 h 321"/>
                <a:gd name="T38" fmla="*/ 194 w 324"/>
                <a:gd name="T39" fmla="*/ 247 h 321"/>
                <a:gd name="T40" fmla="*/ 162 w 324"/>
                <a:gd name="T41" fmla="*/ 253 h 321"/>
                <a:gd name="T42" fmla="*/ 130 w 324"/>
                <a:gd name="T43" fmla="*/ 247 h 321"/>
                <a:gd name="T44" fmla="*/ 104 w 324"/>
                <a:gd name="T45" fmla="*/ 227 h 321"/>
                <a:gd name="T46" fmla="*/ 88 w 324"/>
                <a:gd name="T47" fmla="*/ 198 h 321"/>
                <a:gd name="T48" fmla="*/ 81 w 324"/>
                <a:gd name="T49" fmla="*/ 161 h 321"/>
                <a:gd name="T50" fmla="*/ 88 w 324"/>
                <a:gd name="T51" fmla="*/ 123 h 321"/>
                <a:gd name="T52" fmla="*/ 104 w 324"/>
                <a:gd name="T53" fmla="*/ 94 h 321"/>
                <a:gd name="T54" fmla="*/ 130 w 324"/>
                <a:gd name="T55" fmla="*/ 74 h 321"/>
                <a:gd name="T56" fmla="*/ 162 w 324"/>
                <a:gd name="T57" fmla="*/ 67 h 321"/>
                <a:gd name="T58" fmla="*/ 194 w 324"/>
                <a:gd name="T59" fmla="*/ 74 h 321"/>
                <a:gd name="T60" fmla="*/ 220 w 324"/>
                <a:gd name="T61" fmla="*/ 93 h 321"/>
                <a:gd name="T62" fmla="*/ 237 w 324"/>
                <a:gd name="T63" fmla="*/ 123 h 321"/>
                <a:gd name="T64" fmla="*/ 243 w 324"/>
                <a:gd name="T65" fmla="*/ 160 h 321"/>
                <a:gd name="T66" fmla="*/ 237 w 324"/>
                <a:gd name="T67"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21">
                  <a:moveTo>
                    <a:pt x="280" y="48"/>
                  </a:moveTo>
                  <a:cubicBezTo>
                    <a:pt x="266" y="33"/>
                    <a:pt x="250" y="22"/>
                    <a:pt x="230" y="13"/>
                  </a:cubicBezTo>
                  <a:cubicBezTo>
                    <a:pt x="210" y="4"/>
                    <a:pt x="187" y="0"/>
                    <a:pt x="162" y="0"/>
                  </a:cubicBezTo>
                  <a:cubicBezTo>
                    <a:pt x="137" y="0"/>
                    <a:pt x="114" y="4"/>
                    <a:pt x="94" y="13"/>
                  </a:cubicBezTo>
                  <a:cubicBezTo>
                    <a:pt x="74" y="22"/>
                    <a:pt x="57" y="33"/>
                    <a:pt x="43" y="48"/>
                  </a:cubicBezTo>
                  <a:cubicBezTo>
                    <a:pt x="29" y="63"/>
                    <a:pt x="18" y="80"/>
                    <a:pt x="11" y="99"/>
                  </a:cubicBezTo>
                  <a:cubicBezTo>
                    <a:pt x="4" y="119"/>
                    <a:pt x="0" y="139"/>
                    <a:pt x="0" y="161"/>
                  </a:cubicBezTo>
                  <a:cubicBezTo>
                    <a:pt x="0" y="182"/>
                    <a:pt x="4" y="202"/>
                    <a:pt x="11" y="221"/>
                  </a:cubicBezTo>
                  <a:cubicBezTo>
                    <a:pt x="18" y="241"/>
                    <a:pt x="29" y="258"/>
                    <a:pt x="43" y="273"/>
                  </a:cubicBezTo>
                  <a:cubicBezTo>
                    <a:pt x="57" y="287"/>
                    <a:pt x="74" y="299"/>
                    <a:pt x="94" y="308"/>
                  </a:cubicBezTo>
                  <a:cubicBezTo>
                    <a:pt x="114" y="316"/>
                    <a:pt x="137" y="321"/>
                    <a:pt x="162" y="321"/>
                  </a:cubicBezTo>
                  <a:cubicBezTo>
                    <a:pt x="187" y="321"/>
                    <a:pt x="210" y="316"/>
                    <a:pt x="230" y="308"/>
                  </a:cubicBezTo>
                  <a:cubicBezTo>
                    <a:pt x="250" y="299"/>
                    <a:pt x="267" y="287"/>
                    <a:pt x="281" y="273"/>
                  </a:cubicBezTo>
                  <a:cubicBezTo>
                    <a:pt x="295" y="258"/>
                    <a:pt x="305" y="241"/>
                    <a:pt x="313" y="221"/>
                  </a:cubicBezTo>
                  <a:cubicBezTo>
                    <a:pt x="320" y="202"/>
                    <a:pt x="324" y="182"/>
                    <a:pt x="324" y="161"/>
                  </a:cubicBezTo>
                  <a:cubicBezTo>
                    <a:pt x="324" y="139"/>
                    <a:pt x="320" y="119"/>
                    <a:pt x="313" y="99"/>
                  </a:cubicBezTo>
                  <a:cubicBezTo>
                    <a:pt x="305" y="80"/>
                    <a:pt x="294" y="63"/>
                    <a:pt x="280" y="48"/>
                  </a:cubicBezTo>
                  <a:close/>
                  <a:moveTo>
                    <a:pt x="237" y="198"/>
                  </a:moveTo>
                  <a:cubicBezTo>
                    <a:pt x="233" y="209"/>
                    <a:pt x="227" y="219"/>
                    <a:pt x="220" y="227"/>
                  </a:cubicBezTo>
                  <a:cubicBezTo>
                    <a:pt x="212" y="236"/>
                    <a:pt x="204" y="242"/>
                    <a:pt x="194" y="247"/>
                  </a:cubicBezTo>
                  <a:cubicBezTo>
                    <a:pt x="184" y="251"/>
                    <a:pt x="174" y="253"/>
                    <a:pt x="162" y="253"/>
                  </a:cubicBezTo>
                  <a:cubicBezTo>
                    <a:pt x="151" y="253"/>
                    <a:pt x="140" y="251"/>
                    <a:pt x="130" y="247"/>
                  </a:cubicBezTo>
                  <a:cubicBezTo>
                    <a:pt x="120" y="242"/>
                    <a:pt x="112" y="236"/>
                    <a:pt x="104" y="227"/>
                  </a:cubicBezTo>
                  <a:cubicBezTo>
                    <a:pt x="97" y="219"/>
                    <a:pt x="92" y="209"/>
                    <a:pt x="88" y="198"/>
                  </a:cubicBezTo>
                  <a:cubicBezTo>
                    <a:pt x="83" y="187"/>
                    <a:pt x="81" y="175"/>
                    <a:pt x="81" y="161"/>
                  </a:cubicBezTo>
                  <a:cubicBezTo>
                    <a:pt x="81" y="147"/>
                    <a:pt x="83" y="135"/>
                    <a:pt x="88" y="123"/>
                  </a:cubicBezTo>
                  <a:cubicBezTo>
                    <a:pt x="92" y="112"/>
                    <a:pt x="97" y="102"/>
                    <a:pt x="104" y="94"/>
                  </a:cubicBezTo>
                  <a:cubicBezTo>
                    <a:pt x="112" y="85"/>
                    <a:pt x="120" y="79"/>
                    <a:pt x="130" y="74"/>
                  </a:cubicBezTo>
                  <a:cubicBezTo>
                    <a:pt x="140" y="70"/>
                    <a:pt x="151" y="67"/>
                    <a:pt x="162" y="67"/>
                  </a:cubicBezTo>
                  <a:cubicBezTo>
                    <a:pt x="174" y="67"/>
                    <a:pt x="184" y="69"/>
                    <a:pt x="194" y="74"/>
                  </a:cubicBezTo>
                  <a:cubicBezTo>
                    <a:pt x="204" y="79"/>
                    <a:pt x="212" y="85"/>
                    <a:pt x="220" y="93"/>
                  </a:cubicBezTo>
                  <a:cubicBezTo>
                    <a:pt x="227" y="101"/>
                    <a:pt x="233" y="111"/>
                    <a:pt x="237" y="123"/>
                  </a:cubicBezTo>
                  <a:cubicBezTo>
                    <a:pt x="241" y="134"/>
                    <a:pt x="243" y="147"/>
                    <a:pt x="243" y="160"/>
                  </a:cubicBezTo>
                  <a:cubicBezTo>
                    <a:pt x="243" y="174"/>
                    <a:pt x="241" y="187"/>
                    <a:pt x="237" y="198"/>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4" name="Freeform 39">
              <a:extLst>
                <a:ext uri="{FF2B5EF4-FFF2-40B4-BE49-F238E27FC236}">
                  <a16:creationId xmlns:a16="http://schemas.microsoft.com/office/drawing/2014/main" id="{5174857B-7CCD-40E6-AA27-DE74BD47F45A}"/>
                </a:ext>
              </a:extLst>
            </p:cNvPr>
            <p:cNvSpPr>
              <a:spLocks noSelect="1"/>
            </p:cNvSpPr>
            <p:nvPr/>
          </p:nvSpPr>
          <p:spPr bwMode="auto">
            <a:xfrm>
              <a:off x="11017251" y="1368425"/>
              <a:ext cx="101600" cy="139700"/>
            </a:xfrm>
            <a:custGeom>
              <a:avLst/>
              <a:gdLst>
                <a:gd name="T0" fmla="*/ 280 w 321"/>
                <a:gd name="T1" fmla="*/ 47 h 441"/>
                <a:gd name="T2" fmla="*/ 234 w 321"/>
                <a:gd name="T3" fmla="*/ 13 h 441"/>
                <a:gd name="T4" fmla="*/ 176 w 321"/>
                <a:gd name="T5" fmla="*/ 0 h 441"/>
                <a:gd name="T6" fmla="*/ 113 w 321"/>
                <a:gd name="T7" fmla="*/ 16 h 441"/>
                <a:gd name="T8" fmla="*/ 69 w 321"/>
                <a:gd name="T9" fmla="*/ 59 h 441"/>
                <a:gd name="T10" fmla="*/ 69 w 321"/>
                <a:gd name="T11" fmla="*/ 5 h 441"/>
                <a:gd name="T12" fmla="*/ 0 w 321"/>
                <a:gd name="T13" fmla="*/ 5 h 441"/>
                <a:gd name="T14" fmla="*/ 0 w 321"/>
                <a:gd name="T15" fmla="*/ 441 h 441"/>
                <a:gd name="T16" fmla="*/ 79 w 321"/>
                <a:gd name="T17" fmla="*/ 441 h 441"/>
                <a:gd name="T18" fmla="*/ 79 w 321"/>
                <a:gd name="T19" fmla="*/ 261 h 441"/>
                <a:gd name="T20" fmla="*/ 122 w 321"/>
                <a:gd name="T21" fmla="*/ 305 h 441"/>
                <a:gd name="T22" fmla="*/ 185 w 321"/>
                <a:gd name="T23" fmla="*/ 321 h 441"/>
                <a:gd name="T24" fmla="*/ 240 w 321"/>
                <a:gd name="T25" fmla="*/ 308 h 441"/>
                <a:gd name="T26" fmla="*/ 283 w 321"/>
                <a:gd name="T27" fmla="*/ 274 h 441"/>
                <a:gd name="T28" fmla="*/ 311 w 321"/>
                <a:gd name="T29" fmla="*/ 223 h 441"/>
                <a:gd name="T30" fmla="*/ 321 w 321"/>
                <a:gd name="T31" fmla="*/ 159 h 441"/>
                <a:gd name="T32" fmla="*/ 310 w 321"/>
                <a:gd name="T33" fmla="*/ 98 h 441"/>
                <a:gd name="T34" fmla="*/ 280 w 321"/>
                <a:gd name="T35" fmla="*/ 47 h 441"/>
                <a:gd name="T36" fmla="*/ 234 w 321"/>
                <a:gd name="T37" fmla="*/ 195 h 441"/>
                <a:gd name="T38" fmla="*/ 217 w 321"/>
                <a:gd name="T39" fmla="*/ 225 h 441"/>
                <a:gd name="T40" fmla="*/ 192 w 321"/>
                <a:gd name="T41" fmla="*/ 246 h 441"/>
                <a:gd name="T42" fmla="*/ 159 w 321"/>
                <a:gd name="T43" fmla="*/ 253 h 441"/>
                <a:gd name="T44" fmla="*/ 112 w 321"/>
                <a:gd name="T45" fmla="*/ 236 h 441"/>
                <a:gd name="T46" fmla="*/ 79 w 321"/>
                <a:gd name="T47" fmla="*/ 192 h 441"/>
                <a:gd name="T48" fmla="*/ 79 w 321"/>
                <a:gd name="T49" fmla="*/ 119 h 441"/>
                <a:gd name="T50" fmla="*/ 91 w 321"/>
                <a:gd name="T51" fmla="*/ 99 h 441"/>
                <a:gd name="T52" fmla="*/ 109 w 321"/>
                <a:gd name="T53" fmla="*/ 82 h 441"/>
                <a:gd name="T54" fmla="*/ 131 w 321"/>
                <a:gd name="T55" fmla="*/ 71 h 441"/>
                <a:gd name="T56" fmla="*/ 154 w 321"/>
                <a:gd name="T57" fmla="*/ 67 h 441"/>
                <a:gd name="T58" fmla="*/ 188 w 321"/>
                <a:gd name="T59" fmla="*/ 74 h 441"/>
                <a:gd name="T60" fmla="*/ 215 w 321"/>
                <a:gd name="T61" fmla="*/ 94 h 441"/>
                <a:gd name="T62" fmla="*/ 233 w 321"/>
                <a:gd name="T63" fmla="*/ 123 h 441"/>
                <a:gd name="T64" fmla="*/ 240 w 321"/>
                <a:gd name="T65" fmla="*/ 159 h 441"/>
                <a:gd name="T66" fmla="*/ 234 w 321"/>
                <a:gd name="T67" fmla="*/ 19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441">
                  <a:moveTo>
                    <a:pt x="280" y="47"/>
                  </a:moveTo>
                  <a:cubicBezTo>
                    <a:pt x="267" y="33"/>
                    <a:pt x="252" y="21"/>
                    <a:pt x="234" y="13"/>
                  </a:cubicBezTo>
                  <a:cubicBezTo>
                    <a:pt x="216" y="4"/>
                    <a:pt x="197" y="0"/>
                    <a:pt x="176" y="0"/>
                  </a:cubicBezTo>
                  <a:cubicBezTo>
                    <a:pt x="153" y="0"/>
                    <a:pt x="131" y="5"/>
                    <a:pt x="113" y="16"/>
                  </a:cubicBezTo>
                  <a:cubicBezTo>
                    <a:pt x="95" y="26"/>
                    <a:pt x="81" y="40"/>
                    <a:pt x="69" y="59"/>
                  </a:cubicBezTo>
                  <a:cubicBezTo>
                    <a:pt x="69" y="5"/>
                    <a:pt x="69" y="5"/>
                    <a:pt x="69" y="5"/>
                  </a:cubicBezTo>
                  <a:cubicBezTo>
                    <a:pt x="0" y="5"/>
                    <a:pt x="0" y="5"/>
                    <a:pt x="0" y="5"/>
                  </a:cubicBezTo>
                  <a:cubicBezTo>
                    <a:pt x="0" y="441"/>
                    <a:pt x="0" y="441"/>
                    <a:pt x="0" y="441"/>
                  </a:cubicBezTo>
                  <a:cubicBezTo>
                    <a:pt x="79" y="441"/>
                    <a:pt x="79" y="441"/>
                    <a:pt x="79" y="441"/>
                  </a:cubicBezTo>
                  <a:cubicBezTo>
                    <a:pt x="79" y="261"/>
                    <a:pt x="79" y="261"/>
                    <a:pt x="79" y="261"/>
                  </a:cubicBezTo>
                  <a:cubicBezTo>
                    <a:pt x="89" y="279"/>
                    <a:pt x="103" y="294"/>
                    <a:pt x="122" y="305"/>
                  </a:cubicBezTo>
                  <a:cubicBezTo>
                    <a:pt x="140" y="315"/>
                    <a:pt x="161" y="321"/>
                    <a:pt x="185" y="321"/>
                  </a:cubicBezTo>
                  <a:cubicBezTo>
                    <a:pt x="205" y="321"/>
                    <a:pt x="223" y="317"/>
                    <a:pt x="240" y="308"/>
                  </a:cubicBezTo>
                  <a:cubicBezTo>
                    <a:pt x="256" y="300"/>
                    <a:pt x="271" y="289"/>
                    <a:pt x="283" y="274"/>
                  </a:cubicBezTo>
                  <a:cubicBezTo>
                    <a:pt x="295" y="259"/>
                    <a:pt x="304" y="242"/>
                    <a:pt x="311" y="223"/>
                  </a:cubicBezTo>
                  <a:cubicBezTo>
                    <a:pt x="317" y="203"/>
                    <a:pt x="321" y="182"/>
                    <a:pt x="321" y="159"/>
                  </a:cubicBezTo>
                  <a:cubicBezTo>
                    <a:pt x="321" y="138"/>
                    <a:pt x="317" y="117"/>
                    <a:pt x="310" y="98"/>
                  </a:cubicBezTo>
                  <a:cubicBezTo>
                    <a:pt x="303" y="78"/>
                    <a:pt x="293" y="61"/>
                    <a:pt x="280" y="47"/>
                  </a:cubicBezTo>
                  <a:close/>
                  <a:moveTo>
                    <a:pt x="234" y="195"/>
                  </a:moveTo>
                  <a:cubicBezTo>
                    <a:pt x="230" y="206"/>
                    <a:pt x="225" y="216"/>
                    <a:pt x="217" y="225"/>
                  </a:cubicBezTo>
                  <a:cubicBezTo>
                    <a:pt x="210" y="234"/>
                    <a:pt x="202" y="241"/>
                    <a:pt x="192" y="246"/>
                  </a:cubicBezTo>
                  <a:cubicBezTo>
                    <a:pt x="182" y="251"/>
                    <a:pt x="171" y="253"/>
                    <a:pt x="159" y="253"/>
                  </a:cubicBezTo>
                  <a:cubicBezTo>
                    <a:pt x="142" y="253"/>
                    <a:pt x="126" y="247"/>
                    <a:pt x="112" y="236"/>
                  </a:cubicBezTo>
                  <a:cubicBezTo>
                    <a:pt x="97" y="224"/>
                    <a:pt x="86" y="210"/>
                    <a:pt x="79" y="192"/>
                  </a:cubicBezTo>
                  <a:cubicBezTo>
                    <a:pt x="79" y="119"/>
                    <a:pt x="79" y="119"/>
                    <a:pt x="79" y="119"/>
                  </a:cubicBezTo>
                  <a:cubicBezTo>
                    <a:pt x="82" y="112"/>
                    <a:pt x="86" y="105"/>
                    <a:pt x="91" y="99"/>
                  </a:cubicBezTo>
                  <a:cubicBezTo>
                    <a:pt x="97" y="92"/>
                    <a:pt x="103" y="87"/>
                    <a:pt x="109" y="82"/>
                  </a:cubicBezTo>
                  <a:cubicBezTo>
                    <a:pt x="116" y="77"/>
                    <a:pt x="123" y="74"/>
                    <a:pt x="131" y="71"/>
                  </a:cubicBezTo>
                  <a:cubicBezTo>
                    <a:pt x="139" y="69"/>
                    <a:pt x="147" y="67"/>
                    <a:pt x="154" y="67"/>
                  </a:cubicBezTo>
                  <a:cubicBezTo>
                    <a:pt x="166" y="67"/>
                    <a:pt x="178" y="70"/>
                    <a:pt x="188" y="74"/>
                  </a:cubicBezTo>
                  <a:cubicBezTo>
                    <a:pt x="199" y="79"/>
                    <a:pt x="208" y="85"/>
                    <a:pt x="215" y="94"/>
                  </a:cubicBezTo>
                  <a:cubicBezTo>
                    <a:pt x="223" y="102"/>
                    <a:pt x="229" y="112"/>
                    <a:pt x="233" y="123"/>
                  </a:cubicBezTo>
                  <a:cubicBezTo>
                    <a:pt x="238" y="134"/>
                    <a:pt x="240" y="147"/>
                    <a:pt x="240" y="159"/>
                  </a:cubicBezTo>
                  <a:cubicBezTo>
                    <a:pt x="240" y="172"/>
                    <a:pt x="238" y="183"/>
                    <a:pt x="234" y="195"/>
                  </a:cubicBez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5" name="Freeform 40">
              <a:extLst>
                <a:ext uri="{FF2B5EF4-FFF2-40B4-BE49-F238E27FC236}">
                  <a16:creationId xmlns:a16="http://schemas.microsoft.com/office/drawing/2014/main" id="{46FD26BA-D12A-48DE-8A17-538458C0690C}"/>
                </a:ext>
              </a:extLst>
            </p:cNvPr>
            <p:cNvSpPr>
              <a:spLocks noSelect="1"/>
            </p:cNvSpPr>
            <p:nvPr/>
          </p:nvSpPr>
          <p:spPr bwMode="auto">
            <a:xfrm>
              <a:off x="9505951" y="406400"/>
              <a:ext cx="369888" cy="128588"/>
            </a:xfrm>
            <a:custGeom>
              <a:avLst/>
              <a:gdLst>
                <a:gd name="T0" fmla="*/ 1137 w 1167"/>
                <a:gd name="T1" fmla="*/ 402 h 402"/>
                <a:gd name="T2" fmla="*/ 268 w 1167"/>
                <a:gd name="T3" fmla="*/ 402 h 402"/>
                <a:gd name="T4" fmla="*/ 204 w 1167"/>
                <a:gd name="T5" fmla="*/ 366 h 402"/>
                <a:gd name="T6" fmla="*/ 16 w 1167"/>
                <a:gd name="T7" fmla="*/ 56 h 402"/>
                <a:gd name="T8" fmla="*/ 48 w 1167"/>
                <a:gd name="T9" fmla="*/ 0 h 402"/>
                <a:gd name="T10" fmla="*/ 955 w 1167"/>
                <a:gd name="T11" fmla="*/ 0 h 402"/>
                <a:gd name="T12" fmla="*/ 959 w 1167"/>
                <a:gd name="T13" fmla="*/ 3 h 402"/>
                <a:gd name="T14" fmla="*/ 1158 w 1167"/>
                <a:gd name="T15" fmla="*/ 366 h 402"/>
                <a:gd name="T16" fmla="*/ 1137 w 1167"/>
                <a:gd name="T17"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7" h="402">
                  <a:moveTo>
                    <a:pt x="1137" y="402"/>
                  </a:moveTo>
                  <a:cubicBezTo>
                    <a:pt x="268" y="402"/>
                    <a:pt x="268" y="402"/>
                    <a:pt x="268" y="402"/>
                  </a:cubicBezTo>
                  <a:cubicBezTo>
                    <a:pt x="242" y="402"/>
                    <a:pt x="218" y="388"/>
                    <a:pt x="204" y="366"/>
                  </a:cubicBezTo>
                  <a:cubicBezTo>
                    <a:pt x="16" y="56"/>
                    <a:pt x="16" y="56"/>
                    <a:pt x="16" y="56"/>
                  </a:cubicBezTo>
                  <a:cubicBezTo>
                    <a:pt x="0" y="31"/>
                    <a:pt x="19" y="0"/>
                    <a:pt x="48" y="0"/>
                  </a:cubicBezTo>
                  <a:cubicBezTo>
                    <a:pt x="955" y="0"/>
                    <a:pt x="955" y="0"/>
                    <a:pt x="955" y="0"/>
                  </a:cubicBezTo>
                  <a:cubicBezTo>
                    <a:pt x="957" y="0"/>
                    <a:pt x="959" y="1"/>
                    <a:pt x="959" y="3"/>
                  </a:cubicBezTo>
                  <a:cubicBezTo>
                    <a:pt x="1158" y="366"/>
                    <a:pt x="1158" y="366"/>
                    <a:pt x="1158" y="366"/>
                  </a:cubicBezTo>
                  <a:cubicBezTo>
                    <a:pt x="1167" y="382"/>
                    <a:pt x="1155" y="402"/>
                    <a:pt x="1137" y="402"/>
                  </a:cubicBezTo>
                  <a:close/>
                </a:path>
              </a:pathLst>
            </a:custGeom>
            <a:solidFill>
              <a:srgbClr val="FBB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6" name="Freeform 41">
              <a:extLst>
                <a:ext uri="{FF2B5EF4-FFF2-40B4-BE49-F238E27FC236}">
                  <a16:creationId xmlns:a16="http://schemas.microsoft.com/office/drawing/2014/main" id="{BC87F97F-E6FD-40D4-9C92-D700BECF3FE3}"/>
                </a:ext>
              </a:extLst>
            </p:cNvPr>
            <p:cNvSpPr>
              <a:spLocks noSelect="1"/>
            </p:cNvSpPr>
            <p:nvPr/>
          </p:nvSpPr>
          <p:spPr bwMode="auto">
            <a:xfrm>
              <a:off x="9920288" y="557213"/>
              <a:ext cx="315913" cy="427038"/>
            </a:xfrm>
            <a:custGeom>
              <a:avLst/>
              <a:gdLst>
                <a:gd name="T0" fmla="*/ 531 w 996"/>
                <a:gd name="T1" fmla="*/ 23 h 1344"/>
                <a:gd name="T2" fmla="*/ 1 w 996"/>
                <a:gd name="T3" fmla="*/ 967 h 1344"/>
                <a:gd name="T4" fmla="*/ 1 w 996"/>
                <a:gd name="T5" fmla="*/ 971 h 1344"/>
                <a:gd name="T6" fmla="*/ 192 w 996"/>
                <a:gd name="T7" fmla="*/ 1311 h 1344"/>
                <a:gd name="T8" fmla="*/ 276 w 996"/>
                <a:gd name="T9" fmla="*/ 1311 h 1344"/>
                <a:gd name="T10" fmla="*/ 983 w 996"/>
                <a:gd name="T11" fmla="*/ 53 h 1344"/>
                <a:gd name="T12" fmla="*/ 953 w 996"/>
                <a:gd name="T13" fmla="*/ 1 h 1344"/>
                <a:gd name="T14" fmla="*/ 570 w 996"/>
                <a:gd name="T15" fmla="*/ 0 h 1344"/>
                <a:gd name="T16" fmla="*/ 531 w 996"/>
                <a:gd name="T17" fmla="*/ 2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344">
                  <a:moveTo>
                    <a:pt x="531" y="23"/>
                  </a:moveTo>
                  <a:cubicBezTo>
                    <a:pt x="1" y="967"/>
                    <a:pt x="1" y="967"/>
                    <a:pt x="1" y="967"/>
                  </a:cubicBezTo>
                  <a:cubicBezTo>
                    <a:pt x="0" y="968"/>
                    <a:pt x="0" y="970"/>
                    <a:pt x="1" y="971"/>
                  </a:cubicBezTo>
                  <a:cubicBezTo>
                    <a:pt x="192" y="1311"/>
                    <a:pt x="192" y="1311"/>
                    <a:pt x="192" y="1311"/>
                  </a:cubicBezTo>
                  <a:cubicBezTo>
                    <a:pt x="210" y="1344"/>
                    <a:pt x="258" y="1344"/>
                    <a:pt x="276" y="1311"/>
                  </a:cubicBezTo>
                  <a:cubicBezTo>
                    <a:pt x="983" y="53"/>
                    <a:pt x="983" y="53"/>
                    <a:pt x="983" y="53"/>
                  </a:cubicBezTo>
                  <a:cubicBezTo>
                    <a:pt x="996" y="29"/>
                    <a:pt x="979" y="1"/>
                    <a:pt x="953" y="1"/>
                  </a:cubicBezTo>
                  <a:cubicBezTo>
                    <a:pt x="570" y="0"/>
                    <a:pt x="570" y="0"/>
                    <a:pt x="570" y="0"/>
                  </a:cubicBezTo>
                  <a:cubicBezTo>
                    <a:pt x="554" y="0"/>
                    <a:pt x="539" y="9"/>
                    <a:pt x="531" y="23"/>
                  </a:cubicBezTo>
                  <a:close/>
                </a:path>
              </a:pathLst>
            </a:custGeom>
            <a:solidFill>
              <a:srgbClr val="91C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7" name="Freeform 42">
              <a:extLst>
                <a:ext uri="{FF2B5EF4-FFF2-40B4-BE49-F238E27FC236}">
                  <a16:creationId xmlns:a16="http://schemas.microsoft.com/office/drawing/2014/main" id="{CDF543BC-71D3-44FF-BE4B-1E04A0649B6B}"/>
                </a:ext>
              </a:extLst>
            </p:cNvPr>
            <p:cNvSpPr>
              <a:spLocks noSelect="1"/>
            </p:cNvSpPr>
            <p:nvPr/>
          </p:nvSpPr>
          <p:spPr bwMode="auto">
            <a:xfrm>
              <a:off x="9734551" y="406400"/>
              <a:ext cx="331788" cy="579438"/>
            </a:xfrm>
            <a:custGeom>
              <a:avLst/>
              <a:gdLst>
                <a:gd name="T0" fmla="*/ 244 w 1049"/>
                <a:gd name="T1" fmla="*/ 4 h 1823"/>
                <a:gd name="T2" fmla="*/ 1041 w 1049"/>
                <a:gd name="T3" fmla="*/ 1423 h 1823"/>
                <a:gd name="T4" fmla="*/ 1041 w 1049"/>
                <a:gd name="T5" fmla="*/ 1467 h 1823"/>
                <a:gd name="T6" fmla="*/ 858 w 1049"/>
                <a:gd name="T7" fmla="*/ 1793 h 1823"/>
                <a:gd name="T8" fmla="*/ 780 w 1049"/>
                <a:gd name="T9" fmla="*/ 1793 h 1823"/>
                <a:gd name="T10" fmla="*/ 1 w 1049"/>
                <a:gd name="T11" fmla="*/ 406 h 1823"/>
                <a:gd name="T12" fmla="*/ 1 w 1049"/>
                <a:gd name="T13" fmla="*/ 398 h 1823"/>
                <a:gd name="T14" fmla="*/ 233 w 1049"/>
                <a:gd name="T15" fmla="*/ 4 h 1823"/>
                <a:gd name="T16" fmla="*/ 244 w 1049"/>
                <a:gd name="T17" fmla="*/ 4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9" h="1823">
                  <a:moveTo>
                    <a:pt x="244" y="4"/>
                  </a:moveTo>
                  <a:cubicBezTo>
                    <a:pt x="1041" y="1423"/>
                    <a:pt x="1041" y="1423"/>
                    <a:pt x="1041" y="1423"/>
                  </a:cubicBezTo>
                  <a:cubicBezTo>
                    <a:pt x="1049" y="1437"/>
                    <a:pt x="1049" y="1454"/>
                    <a:pt x="1041" y="1467"/>
                  </a:cubicBezTo>
                  <a:cubicBezTo>
                    <a:pt x="858" y="1793"/>
                    <a:pt x="858" y="1793"/>
                    <a:pt x="858" y="1793"/>
                  </a:cubicBezTo>
                  <a:cubicBezTo>
                    <a:pt x="841" y="1823"/>
                    <a:pt x="797" y="1823"/>
                    <a:pt x="780" y="1793"/>
                  </a:cubicBezTo>
                  <a:cubicBezTo>
                    <a:pt x="1" y="406"/>
                    <a:pt x="1" y="406"/>
                    <a:pt x="1" y="406"/>
                  </a:cubicBezTo>
                  <a:cubicBezTo>
                    <a:pt x="0" y="404"/>
                    <a:pt x="0" y="401"/>
                    <a:pt x="1" y="398"/>
                  </a:cubicBezTo>
                  <a:cubicBezTo>
                    <a:pt x="233" y="4"/>
                    <a:pt x="233" y="4"/>
                    <a:pt x="233" y="4"/>
                  </a:cubicBezTo>
                  <a:cubicBezTo>
                    <a:pt x="235" y="0"/>
                    <a:pt x="241" y="0"/>
                    <a:pt x="244" y="4"/>
                  </a:cubicBezTo>
                  <a:close/>
                </a:path>
              </a:pathLst>
            </a:custGeom>
            <a:solidFill>
              <a:srgbClr val="5C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6" name="Text Placeholder 14"/>
          <p:cNvSpPr>
            <a:spLocks noGrp="1" noSelect="1"/>
          </p:cNvSpPr>
          <p:nvPr>
            <p:ph type="body" sz="quarter" idx="10" hasCustomPrompt="1"/>
          </p:nvPr>
        </p:nvSpPr>
        <p:spPr>
          <a:xfrm>
            <a:off x="4087800" y="4062323"/>
            <a:ext cx="5580000" cy="324036"/>
          </a:xfrm>
        </p:spPr>
        <p:txBody>
          <a:bodyPr/>
          <a:lstStyle>
            <a:lvl1pPr marL="0" indent="0">
              <a:buFontTx/>
              <a:buNone/>
              <a:defRPr sz="1550" b="1">
                <a:solidFill>
                  <a:schemeClr val="accent5"/>
                </a:solidFill>
              </a:defRPr>
            </a:lvl1pPr>
            <a:lvl2pPr marL="234000" indent="0">
              <a:buFontTx/>
              <a:buNone/>
              <a:defRPr>
                <a:solidFill>
                  <a:schemeClr val="accent5"/>
                </a:solidFill>
              </a:defRPr>
            </a:lvl2pPr>
            <a:lvl3pPr marL="468000" indent="0">
              <a:buFontTx/>
              <a:buNone/>
              <a:defRPr>
                <a:solidFill>
                  <a:schemeClr val="accent5"/>
                </a:solidFill>
              </a:defRPr>
            </a:lvl3pPr>
            <a:lvl4pPr>
              <a:defRPr>
                <a:solidFill>
                  <a:schemeClr val="accent5"/>
                </a:solidFill>
              </a:defRPr>
            </a:lvl4pPr>
            <a:lvl5pPr>
              <a:defRPr>
                <a:solidFill>
                  <a:schemeClr val="accent5"/>
                </a:solidFill>
              </a:defRPr>
            </a:lvl5pPr>
          </a:lstStyle>
          <a:p>
            <a:pPr lvl="0"/>
            <a:r>
              <a:rPr lang="nl-NL" dirty="0"/>
              <a:t>[Datum]</a:t>
            </a:r>
          </a:p>
          <a:p>
            <a:pPr lvl="1"/>
            <a:endParaRPr lang="nl-NL" dirty="0"/>
          </a:p>
        </p:txBody>
      </p:sp>
      <p:sp>
        <p:nvSpPr>
          <p:cNvPr id="7" name="Ondertitel 2"/>
          <p:cNvSpPr>
            <a:spLocks noGrp="1" noSelect="1"/>
          </p:cNvSpPr>
          <p:nvPr>
            <p:ph type="subTitle" idx="1" hasCustomPrompt="1"/>
          </p:nvPr>
        </p:nvSpPr>
        <p:spPr bwMode="gray">
          <a:xfrm>
            <a:off x="4087800" y="3145058"/>
            <a:ext cx="5580000" cy="720000"/>
          </a:xfrm>
        </p:spPr>
        <p:txBody>
          <a:bodyPr/>
          <a:lstStyle>
            <a:lvl1pPr marL="0" indent="0" algn="l">
              <a:lnSpc>
                <a:spcPct val="100000"/>
              </a:lnSpc>
              <a:buNone/>
              <a:defRPr sz="225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8" name="Titel 1"/>
          <p:cNvSpPr>
            <a:spLocks noGrp="1" noSelect="1"/>
          </p:cNvSpPr>
          <p:nvPr>
            <p:ph type="ctrTitle" hasCustomPrompt="1"/>
          </p:nvPr>
        </p:nvSpPr>
        <p:spPr bwMode="gray">
          <a:xfrm>
            <a:off x="4087800" y="1965304"/>
            <a:ext cx="5580000" cy="972000"/>
          </a:xfrm>
        </p:spPr>
        <p:txBody>
          <a:bodyPr anchor="t" anchorCtr="0"/>
          <a:lstStyle>
            <a:lvl1pPr algn="l">
              <a:lnSpc>
                <a:spcPct val="96000"/>
              </a:lnSpc>
              <a:defRPr sz="3200" baseline="0">
                <a:solidFill>
                  <a:schemeClr val="tx1"/>
                </a:solidFill>
              </a:defRPr>
            </a:lvl1pPr>
          </a:lstStyle>
          <a:p>
            <a:r>
              <a:rPr lang="nl-NL" noProof="1"/>
              <a:t>[Titel]</a:t>
            </a:r>
          </a:p>
        </p:txBody>
      </p:sp>
    </p:spTree>
    <p:extLst>
      <p:ext uri="{BB962C8B-B14F-4D97-AF65-F5344CB8AC3E}">
        <p14:creationId xmlns:p14="http://schemas.microsoft.com/office/powerpoint/2010/main" val="290560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17" name="Date Placeholder 16"/>
          <p:cNvSpPr>
            <a:spLocks noGrp="1" noSelect="1"/>
          </p:cNvSpPr>
          <p:nvPr>
            <p:ph type="dt" sz="half" idx="10"/>
          </p:nvPr>
        </p:nvSpPr>
        <p:spPr/>
        <p:txBody>
          <a:bodyPr/>
          <a:lstStyle/>
          <a:p>
            <a:fld id="{CF42C0C1-6592-446A-B6FB-4EB617B3A523}" type="datetime4">
              <a:rPr lang="nl-NL" noProof="1" smtClean="0"/>
              <a:t>27 oktober 2022</a:t>
            </a:fld>
            <a:endParaRPr lang="nl-NL" noProof="1"/>
          </a:p>
        </p:txBody>
      </p:sp>
      <p:sp>
        <p:nvSpPr>
          <p:cNvPr id="18" name="Footer Placeholder 17"/>
          <p:cNvSpPr>
            <a:spLocks noGrp="1" noSelect="1"/>
          </p:cNvSpPr>
          <p:nvPr>
            <p:ph type="ftr" sz="quarter" idx="11"/>
          </p:nvPr>
        </p:nvSpPr>
        <p:spPr/>
        <p:txBody>
          <a:bodyPr/>
          <a:lstStyle/>
          <a:p>
            <a:r>
              <a:rPr lang="nl-NL" noProof="1"/>
              <a:t>[Titel van presentatie]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1184400" y="1641960"/>
            <a:ext cx="4140000" cy="41760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5684423" y="1641960"/>
            <a:ext cx="4140000" cy="4176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dirty="0"/>
          </a:p>
        </p:txBody>
      </p:sp>
      <p:sp>
        <p:nvSpPr>
          <p:cNvPr id="18" name="Date Placeholder 17"/>
          <p:cNvSpPr>
            <a:spLocks noGrp="1" noSelect="1"/>
          </p:cNvSpPr>
          <p:nvPr>
            <p:ph type="dt" sz="half" idx="15"/>
          </p:nvPr>
        </p:nvSpPr>
        <p:spPr/>
        <p:txBody>
          <a:bodyPr/>
          <a:lstStyle/>
          <a:p>
            <a:fld id="{5036BE96-1780-401A-B984-E7F5C32BA767}" type="datetime4">
              <a:rPr lang="nl-NL" noProof="1" smtClean="0"/>
              <a:t>27 oktober 2022</a:t>
            </a:fld>
            <a:endParaRPr lang="nl-NL" noProof="1"/>
          </a:p>
        </p:txBody>
      </p:sp>
      <p:sp>
        <p:nvSpPr>
          <p:cNvPr id="19" name="Footer Placeholder 18"/>
          <p:cNvSpPr>
            <a:spLocks noGrp="1" noSelect="1"/>
          </p:cNvSpPr>
          <p:nvPr>
            <p:ph type="ftr" sz="quarter" idx="16"/>
          </p:nvPr>
        </p:nvSpPr>
        <p:spPr/>
        <p:txBody>
          <a:bodyPr/>
          <a:lstStyle/>
          <a:p>
            <a:r>
              <a:rPr lang="nl-NL" noProof="1"/>
              <a:t>[Titel van presentatie]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19" name="Date Placeholder 18"/>
          <p:cNvSpPr>
            <a:spLocks noGrp="1" noSelect="1"/>
          </p:cNvSpPr>
          <p:nvPr>
            <p:ph type="dt" sz="half" idx="10"/>
          </p:nvPr>
        </p:nvSpPr>
        <p:spPr/>
        <p:txBody>
          <a:bodyPr/>
          <a:lstStyle/>
          <a:p>
            <a:fld id="{637089CB-0D96-4F3E-BA54-3344D2C80852}" type="datetime4">
              <a:rPr lang="nl-NL" noProof="1" smtClean="0"/>
              <a:t>27 oktober 2022</a:t>
            </a:fld>
            <a:endParaRPr lang="nl-NL" noProof="1"/>
          </a:p>
        </p:txBody>
      </p:sp>
      <p:sp>
        <p:nvSpPr>
          <p:cNvPr id="20" name="Footer Placeholder 19"/>
          <p:cNvSpPr>
            <a:spLocks noGrp="1" noSelect="1"/>
          </p:cNvSpPr>
          <p:nvPr>
            <p:ph type="ftr" sz="quarter" idx="11"/>
          </p:nvPr>
        </p:nvSpPr>
        <p:spPr/>
        <p:txBody>
          <a:bodyPr/>
          <a:lstStyle/>
          <a:p>
            <a:r>
              <a:rPr lang="nl-NL" noProof="1"/>
              <a:t>[Titel van presentatie]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4" name="Date Placeholder 23"/>
          <p:cNvSpPr>
            <a:spLocks noGrp="1" noSelect="1"/>
          </p:cNvSpPr>
          <p:nvPr>
            <p:ph type="dt" sz="half" idx="10"/>
          </p:nvPr>
        </p:nvSpPr>
        <p:spPr/>
        <p:txBody>
          <a:bodyPr/>
          <a:lstStyle/>
          <a:p>
            <a:fld id="{0EF8C3F1-AF01-472C-9ED6-AAFAA1A1B2EC}" type="datetime4">
              <a:rPr lang="nl-NL" noProof="1" smtClean="0"/>
              <a:t>27 oktober 2022</a:t>
            </a:fld>
            <a:endParaRPr lang="nl-NL" noProof="1"/>
          </a:p>
        </p:txBody>
      </p:sp>
      <p:sp>
        <p:nvSpPr>
          <p:cNvPr id="25" name="Footer Placeholder 24"/>
          <p:cNvSpPr>
            <a:spLocks noGrp="1" noSelect="1"/>
          </p:cNvSpPr>
          <p:nvPr>
            <p:ph type="ftr" sz="quarter" idx="11"/>
          </p:nvPr>
        </p:nvSpPr>
        <p:spPr/>
        <p:txBody>
          <a:bodyPr/>
          <a:lstStyle/>
          <a:p>
            <a:r>
              <a:rPr lang="nl-NL" noProof="1"/>
              <a:t>[Titel van presentatie]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1184423" y="756540"/>
            <a:ext cx="8640000" cy="418057"/>
          </a:xfrm>
          <a:prstGeom prst="rect">
            <a:avLst/>
          </a:prstGeom>
        </p:spPr>
        <p:txBody>
          <a:bodyPr vert="horz" lIns="0" tIns="0" rIns="0" bIns="0" rtlCol="0" anchor="t" anchorCtr="0">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1184423" y="1641813"/>
            <a:ext cx="8640000" cy="4176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a:p>
            <a:pPr lvl="8"/>
            <a:r>
              <a:rPr lang="nl-NL" noProof="1"/>
              <a:t>JU-LEVEL9=Kleine tekst</a:t>
            </a:r>
          </a:p>
        </p:txBody>
      </p:sp>
      <p:sp>
        <p:nvSpPr>
          <p:cNvPr id="4" name="Tijdelijke aanduiding voor datum 3"/>
          <p:cNvSpPr>
            <a:spLocks noGrp="1" noSelect="1"/>
          </p:cNvSpPr>
          <p:nvPr>
            <p:ph type="dt" sz="half" idx="2"/>
          </p:nvPr>
        </p:nvSpPr>
        <p:spPr bwMode="gray">
          <a:xfrm>
            <a:off x="1181484" y="6198139"/>
            <a:ext cx="1368000" cy="219193"/>
          </a:xfrm>
          <a:prstGeom prst="rect">
            <a:avLst/>
          </a:prstGeom>
        </p:spPr>
        <p:txBody>
          <a:bodyPr vert="horz" lIns="0" tIns="0" rIns="0" bIns="0" rtlCol="0" anchor="t">
            <a:noAutofit/>
          </a:bodyPr>
          <a:lstStyle>
            <a:lvl1pPr algn="l">
              <a:defRPr sz="1200">
                <a:solidFill>
                  <a:schemeClr val="tx1"/>
                </a:solidFill>
                <a:latin typeface="+mn-lt"/>
              </a:defRPr>
            </a:lvl1pPr>
          </a:lstStyle>
          <a:p>
            <a:fld id="{5C14F938-563B-4139-B203-880AACC48973}" type="datetime4">
              <a:rPr lang="nl-NL" noProof="1" smtClean="0"/>
              <a:t>27 oktober 2022</a:t>
            </a:fld>
            <a:endParaRPr lang="nl-NL" noProof="1"/>
          </a:p>
        </p:txBody>
      </p:sp>
      <p:sp>
        <p:nvSpPr>
          <p:cNvPr id="5" name="Tijdelijke aanduiding voor voettekst 4"/>
          <p:cNvSpPr>
            <a:spLocks noGrp="1" noSelect="1"/>
          </p:cNvSpPr>
          <p:nvPr>
            <p:ph type="ftr" sz="quarter" idx="3"/>
          </p:nvPr>
        </p:nvSpPr>
        <p:spPr bwMode="gray">
          <a:xfrm>
            <a:off x="2628222" y="6198120"/>
            <a:ext cx="7196201" cy="219212"/>
          </a:xfrm>
          <a:prstGeom prst="rect">
            <a:avLst/>
          </a:prstGeom>
        </p:spPr>
        <p:txBody>
          <a:bodyPr vert="horz" lIns="0" tIns="0" rIns="0" bIns="0" rtlCol="0" anchor="t">
            <a:noAutofit/>
          </a:bodyPr>
          <a:lstStyle>
            <a:lvl1pPr algn="l">
              <a:defRPr sz="1200" b="1">
                <a:solidFill>
                  <a:schemeClr val="accent5"/>
                </a:solidFill>
                <a:latin typeface="+mn-lt"/>
              </a:defRPr>
            </a:lvl1pPr>
          </a:lstStyle>
          <a:p>
            <a:r>
              <a:rPr lang="nl-NL" noProof="1"/>
              <a:t>[Titel van presentatie]</a:t>
            </a:r>
          </a:p>
        </p:txBody>
      </p:sp>
      <p:sp>
        <p:nvSpPr>
          <p:cNvPr id="6" name="Tijdelijke aanduiding voor dianummer 5"/>
          <p:cNvSpPr>
            <a:spLocks noGrp="1" noSelect="1"/>
          </p:cNvSpPr>
          <p:nvPr>
            <p:ph type="sldNum" sz="quarter" idx="4"/>
          </p:nvPr>
        </p:nvSpPr>
        <p:spPr bwMode="gray">
          <a:xfrm>
            <a:off x="9429370" y="6634257"/>
            <a:ext cx="389689" cy="219600"/>
          </a:xfrm>
          <a:prstGeom prst="rect">
            <a:avLst/>
          </a:prstGeom>
        </p:spPr>
        <p:txBody>
          <a:bodyPr vert="horz" lIns="0" tIns="0" rIns="0" bIns="0" rtlCol="0" anchor="t">
            <a:noAutofit/>
          </a:bodyPr>
          <a:lstStyle>
            <a:lvl1pPr algn="r">
              <a:defRPr sz="1200">
                <a:solidFill>
                  <a:schemeClr val="tx1"/>
                </a:solidFill>
                <a:latin typeface="+mn-lt"/>
              </a:defRPr>
            </a:lvl1pPr>
          </a:lstStyle>
          <a:p>
            <a:fld id="{1336C48C-F87C-4E4B-81EF-5027B17D1F61}" type="slidenum">
              <a:rPr lang="nl-NL" noProof="1" smtClean="0"/>
              <a:pPr/>
              <a:t>‹nr.›</a:t>
            </a:fld>
            <a:endParaRPr lang="nl-NL" noProof="1"/>
          </a:p>
        </p:txBody>
      </p:sp>
      <p:grpSp>
        <p:nvGrpSpPr>
          <p:cNvPr id="7" name="Group 6">
            <a:extLst>
              <a:ext uri="{FF2B5EF4-FFF2-40B4-BE49-F238E27FC236}">
                <a16:creationId xmlns:a16="http://schemas.microsoft.com/office/drawing/2014/main" id="{60960EEE-C6BC-4598-B13B-A13B91237120}"/>
              </a:ext>
            </a:extLst>
          </p:cNvPr>
          <p:cNvGrpSpPr>
            <a:grpSpLocks noSelect="1"/>
          </p:cNvGrpSpPr>
          <p:nvPr userDrawn="1"/>
        </p:nvGrpSpPr>
        <p:grpSpPr>
          <a:xfrm>
            <a:off x="795" y="6465888"/>
            <a:ext cx="7561263" cy="392113"/>
            <a:chOff x="7938" y="6465888"/>
            <a:chExt cx="7561263" cy="392113"/>
          </a:xfrm>
        </p:grpSpPr>
        <p:sp>
          <p:nvSpPr>
            <p:cNvPr id="8" name="Freeform 5">
              <a:extLst>
                <a:ext uri="{FF2B5EF4-FFF2-40B4-BE49-F238E27FC236}">
                  <a16:creationId xmlns:a16="http://schemas.microsoft.com/office/drawing/2014/main" id="{40ABEAE0-1F36-4041-A7F1-E34C24E5F032}"/>
                </a:ext>
              </a:extLst>
            </p:cNvPr>
            <p:cNvSpPr>
              <a:spLocks noSelect="1"/>
            </p:cNvSpPr>
            <p:nvPr/>
          </p:nvSpPr>
          <p:spPr bwMode="auto">
            <a:xfrm>
              <a:off x="3068638" y="6465888"/>
              <a:ext cx="4500563" cy="392113"/>
            </a:xfrm>
            <a:custGeom>
              <a:avLst/>
              <a:gdLst>
                <a:gd name="T0" fmla="*/ 0 w 14194"/>
                <a:gd name="T1" fmla="*/ 0 h 1234"/>
                <a:gd name="T2" fmla="*/ 801 w 14194"/>
                <a:gd name="T3" fmla="*/ 1234 h 1234"/>
                <a:gd name="T4" fmla="*/ 14194 w 14194"/>
                <a:gd name="T5" fmla="*/ 1234 h 1234"/>
                <a:gd name="T6" fmla="*/ 13422 w 14194"/>
                <a:gd name="T7" fmla="*/ 53 h 1234"/>
                <a:gd name="T8" fmla="*/ 13324 w 14194"/>
                <a:gd name="T9" fmla="*/ 0 h 1234"/>
                <a:gd name="T10" fmla="*/ 0 w 14194"/>
                <a:gd name="T11" fmla="*/ 0 h 1234"/>
              </a:gdLst>
              <a:ahLst/>
              <a:cxnLst>
                <a:cxn ang="0">
                  <a:pos x="T0" y="T1"/>
                </a:cxn>
                <a:cxn ang="0">
                  <a:pos x="T2" y="T3"/>
                </a:cxn>
                <a:cxn ang="0">
                  <a:pos x="T4" y="T5"/>
                </a:cxn>
                <a:cxn ang="0">
                  <a:pos x="T6" y="T7"/>
                </a:cxn>
                <a:cxn ang="0">
                  <a:pos x="T8" y="T9"/>
                </a:cxn>
                <a:cxn ang="0">
                  <a:pos x="T10" y="T11"/>
                </a:cxn>
              </a:cxnLst>
              <a:rect l="0" t="0" r="r" b="b"/>
              <a:pathLst>
                <a:path w="14194" h="1234">
                  <a:moveTo>
                    <a:pt x="0" y="0"/>
                  </a:moveTo>
                  <a:cubicBezTo>
                    <a:pt x="801" y="1234"/>
                    <a:pt x="801" y="1234"/>
                    <a:pt x="801" y="1234"/>
                  </a:cubicBezTo>
                  <a:cubicBezTo>
                    <a:pt x="14194" y="1234"/>
                    <a:pt x="14194" y="1234"/>
                    <a:pt x="14194" y="1234"/>
                  </a:cubicBezTo>
                  <a:cubicBezTo>
                    <a:pt x="13422" y="53"/>
                    <a:pt x="13422" y="53"/>
                    <a:pt x="13422" y="53"/>
                  </a:cubicBezTo>
                  <a:cubicBezTo>
                    <a:pt x="13400" y="20"/>
                    <a:pt x="13364" y="0"/>
                    <a:pt x="13324" y="0"/>
                  </a:cubicBezTo>
                  <a:lnTo>
                    <a:pt x="0" y="0"/>
                  </a:lnTo>
                  <a:close/>
                </a:path>
              </a:pathLst>
            </a:custGeom>
            <a:solidFill>
              <a:srgbClr val="91C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6">
              <a:extLst>
                <a:ext uri="{FF2B5EF4-FFF2-40B4-BE49-F238E27FC236}">
                  <a16:creationId xmlns:a16="http://schemas.microsoft.com/office/drawing/2014/main" id="{D1C328B8-BD91-4FFC-BB91-7EE574CFEBA7}"/>
                </a:ext>
              </a:extLst>
            </p:cNvPr>
            <p:cNvSpPr>
              <a:spLocks noSelect="1"/>
            </p:cNvSpPr>
            <p:nvPr/>
          </p:nvSpPr>
          <p:spPr bwMode="auto">
            <a:xfrm>
              <a:off x="7938" y="6465888"/>
              <a:ext cx="1789113" cy="392113"/>
            </a:xfrm>
            <a:custGeom>
              <a:avLst/>
              <a:gdLst>
                <a:gd name="T0" fmla="*/ 0 w 1127"/>
                <a:gd name="T1" fmla="*/ 0 h 247"/>
                <a:gd name="T2" fmla="*/ 0 w 1127"/>
                <a:gd name="T3" fmla="*/ 247 h 247"/>
                <a:gd name="T4" fmla="*/ 1127 w 1127"/>
                <a:gd name="T5" fmla="*/ 247 h 247"/>
                <a:gd name="T6" fmla="*/ 966 w 1127"/>
                <a:gd name="T7" fmla="*/ 0 h 247"/>
                <a:gd name="T8" fmla="*/ 0 w 1127"/>
                <a:gd name="T9" fmla="*/ 0 h 247"/>
              </a:gdLst>
              <a:ahLst/>
              <a:cxnLst>
                <a:cxn ang="0">
                  <a:pos x="T0" y="T1"/>
                </a:cxn>
                <a:cxn ang="0">
                  <a:pos x="T2" y="T3"/>
                </a:cxn>
                <a:cxn ang="0">
                  <a:pos x="T4" y="T5"/>
                </a:cxn>
                <a:cxn ang="0">
                  <a:pos x="T6" y="T7"/>
                </a:cxn>
                <a:cxn ang="0">
                  <a:pos x="T8" y="T9"/>
                </a:cxn>
              </a:cxnLst>
              <a:rect l="0" t="0" r="r" b="b"/>
              <a:pathLst>
                <a:path w="1127" h="247">
                  <a:moveTo>
                    <a:pt x="0" y="0"/>
                  </a:moveTo>
                  <a:lnTo>
                    <a:pt x="0" y="247"/>
                  </a:lnTo>
                  <a:lnTo>
                    <a:pt x="1127" y="247"/>
                  </a:lnTo>
                  <a:lnTo>
                    <a:pt x="966" y="0"/>
                  </a:lnTo>
                  <a:lnTo>
                    <a:pt x="0" y="0"/>
                  </a:lnTo>
                  <a:close/>
                </a:path>
              </a:pathLst>
            </a:custGeom>
            <a:solidFill>
              <a:srgbClr val="FBB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8F2F9EA6-D0A0-4288-885B-2F6A4552ECF7}"/>
                </a:ext>
              </a:extLst>
            </p:cNvPr>
            <p:cNvSpPr>
              <a:spLocks noSelect="1"/>
            </p:cNvSpPr>
            <p:nvPr/>
          </p:nvSpPr>
          <p:spPr bwMode="auto">
            <a:xfrm>
              <a:off x="925513" y="6465888"/>
              <a:ext cx="2593975" cy="392113"/>
            </a:xfrm>
            <a:custGeom>
              <a:avLst/>
              <a:gdLst>
                <a:gd name="T0" fmla="*/ 0 w 1634"/>
                <a:gd name="T1" fmla="*/ 0 h 247"/>
                <a:gd name="T2" fmla="*/ 160 w 1634"/>
                <a:gd name="T3" fmla="*/ 247 h 247"/>
                <a:gd name="T4" fmla="*/ 1634 w 1634"/>
                <a:gd name="T5" fmla="*/ 247 h 247"/>
                <a:gd name="T6" fmla="*/ 1473 w 1634"/>
                <a:gd name="T7" fmla="*/ 0 h 247"/>
                <a:gd name="T8" fmla="*/ 0 w 1634"/>
                <a:gd name="T9" fmla="*/ 0 h 247"/>
              </a:gdLst>
              <a:ahLst/>
              <a:cxnLst>
                <a:cxn ang="0">
                  <a:pos x="T0" y="T1"/>
                </a:cxn>
                <a:cxn ang="0">
                  <a:pos x="T2" y="T3"/>
                </a:cxn>
                <a:cxn ang="0">
                  <a:pos x="T4" y="T5"/>
                </a:cxn>
                <a:cxn ang="0">
                  <a:pos x="T6" y="T7"/>
                </a:cxn>
                <a:cxn ang="0">
                  <a:pos x="T8" y="T9"/>
                </a:cxn>
              </a:cxnLst>
              <a:rect l="0" t="0" r="r" b="b"/>
              <a:pathLst>
                <a:path w="1634" h="247">
                  <a:moveTo>
                    <a:pt x="0" y="0"/>
                  </a:moveTo>
                  <a:lnTo>
                    <a:pt x="160" y="247"/>
                  </a:lnTo>
                  <a:lnTo>
                    <a:pt x="1634" y="247"/>
                  </a:lnTo>
                  <a:lnTo>
                    <a:pt x="1473" y="0"/>
                  </a:lnTo>
                  <a:lnTo>
                    <a:pt x="0" y="0"/>
                  </a:lnTo>
                  <a:close/>
                </a:path>
              </a:pathLst>
            </a:custGeom>
            <a:solidFill>
              <a:srgbClr val="5C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1" name="Group 10">
            <a:extLst>
              <a:ext uri="{FF2B5EF4-FFF2-40B4-BE49-F238E27FC236}">
                <a16:creationId xmlns:a16="http://schemas.microsoft.com/office/drawing/2014/main" id="{EFA4968E-4239-49EB-A76A-F0DBE880B68D}"/>
              </a:ext>
            </a:extLst>
          </p:cNvPr>
          <p:cNvGrpSpPr>
            <a:grpSpLocks noSelect="1"/>
          </p:cNvGrpSpPr>
          <p:nvPr userDrawn="1"/>
        </p:nvGrpSpPr>
        <p:grpSpPr>
          <a:xfrm>
            <a:off x="10302876" y="293688"/>
            <a:ext cx="1476375" cy="431800"/>
            <a:chOff x="10302876" y="293688"/>
            <a:chExt cx="1476375" cy="431800"/>
          </a:xfrm>
        </p:grpSpPr>
        <p:sp>
          <p:nvSpPr>
            <p:cNvPr id="12" name="Freeform 8">
              <a:extLst>
                <a:ext uri="{FF2B5EF4-FFF2-40B4-BE49-F238E27FC236}">
                  <a16:creationId xmlns:a16="http://schemas.microsoft.com/office/drawing/2014/main" id="{C8866660-347D-46C8-B995-A4DE38813E73}"/>
                </a:ext>
              </a:extLst>
            </p:cNvPr>
            <p:cNvSpPr>
              <a:spLocks noSelect="1"/>
            </p:cNvSpPr>
            <p:nvPr/>
          </p:nvSpPr>
          <p:spPr bwMode="auto">
            <a:xfrm>
              <a:off x="11231563" y="471488"/>
              <a:ext cx="254000" cy="252413"/>
            </a:xfrm>
            <a:custGeom>
              <a:avLst/>
              <a:gdLst>
                <a:gd name="T0" fmla="*/ 416 w 800"/>
                <a:gd name="T1" fmla="*/ 10 h 795"/>
                <a:gd name="T2" fmla="*/ 5 w 800"/>
                <a:gd name="T3" fmla="*/ 384 h 795"/>
                <a:gd name="T4" fmla="*/ 107 w 800"/>
                <a:gd name="T5" fmla="*/ 666 h 795"/>
                <a:gd name="T6" fmla="*/ 379 w 800"/>
                <a:gd name="T7" fmla="*/ 794 h 795"/>
                <a:gd name="T8" fmla="*/ 398 w 800"/>
                <a:gd name="T9" fmla="*/ 795 h 795"/>
                <a:gd name="T10" fmla="*/ 662 w 800"/>
                <a:gd name="T11" fmla="*/ 692 h 795"/>
                <a:gd name="T12" fmla="*/ 790 w 800"/>
                <a:gd name="T13" fmla="*/ 420 h 795"/>
                <a:gd name="T14" fmla="*/ 416 w 800"/>
                <a:gd name="T15" fmla="*/ 10 h 795"/>
                <a:gd name="T16" fmla="*/ 597 w 800"/>
                <a:gd name="T17" fmla="*/ 411 h 795"/>
                <a:gd name="T18" fmla="*/ 532 w 800"/>
                <a:gd name="T19" fmla="*/ 550 h 795"/>
                <a:gd name="T20" fmla="*/ 388 w 800"/>
                <a:gd name="T21" fmla="*/ 602 h 795"/>
                <a:gd name="T22" fmla="*/ 198 w 800"/>
                <a:gd name="T23" fmla="*/ 393 h 795"/>
                <a:gd name="T24" fmla="*/ 263 w 800"/>
                <a:gd name="T25" fmla="*/ 254 h 795"/>
                <a:gd name="T26" fmla="*/ 397 w 800"/>
                <a:gd name="T27" fmla="*/ 202 h 795"/>
                <a:gd name="T28" fmla="*/ 407 w 800"/>
                <a:gd name="T29" fmla="*/ 202 h 795"/>
                <a:gd name="T30" fmla="*/ 545 w 800"/>
                <a:gd name="T31" fmla="*/ 267 h 795"/>
                <a:gd name="T32" fmla="*/ 597 w 800"/>
                <a:gd name="T33" fmla="*/ 411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795">
                  <a:moveTo>
                    <a:pt x="416" y="10"/>
                  </a:moveTo>
                  <a:cubicBezTo>
                    <a:pt x="199" y="0"/>
                    <a:pt x="15" y="167"/>
                    <a:pt x="5" y="384"/>
                  </a:cubicBezTo>
                  <a:cubicBezTo>
                    <a:pt x="0" y="488"/>
                    <a:pt x="37" y="589"/>
                    <a:pt x="107" y="666"/>
                  </a:cubicBezTo>
                  <a:cubicBezTo>
                    <a:pt x="178" y="744"/>
                    <a:pt x="274" y="789"/>
                    <a:pt x="379" y="794"/>
                  </a:cubicBezTo>
                  <a:cubicBezTo>
                    <a:pt x="385" y="794"/>
                    <a:pt x="392" y="795"/>
                    <a:pt x="398" y="795"/>
                  </a:cubicBezTo>
                  <a:cubicBezTo>
                    <a:pt x="496" y="795"/>
                    <a:pt x="589" y="759"/>
                    <a:pt x="662" y="692"/>
                  </a:cubicBezTo>
                  <a:cubicBezTo>
                    <a:pt x="739" y="621"/>
                    <a:pt x="785" y="525"/>
                    <a:pt x="790" y="420"/>
                  </a:cubicBezTo>
                  <a:cubicBezTo>
                    <a:pt x="800" y="204"/>
                    <a:pt x="632" y="20"/>
                    <a:pt x="416" y="10"/>
                  </a:cubicBezTo>
                  <a:moveTo>
                    <a:pt x="597" y="411"/>
                  </a:moveTo>
                  <a:cubicBezTo>
                    <a:pt x="595" y="465"/>
                    <a:pt x="572" y="514"/>
                    <a:pt x="532" y="550"/>
                  </a:cubicBezTo>
                  <a:cubicBezTo>
                    <a:pt x="493" y="586"/>
                    <a:pt x="441" y="604"/>
                    <a:pt x="388" y="602"/>
                  </a:cubicBezTo>
                  <a:cubicBezTo>
                    <a:pt x="278" y="597"/>
                    <a:pt x="192" y="503"/>
                    <a:pt x="198" y="393"/>
                  </a:cubicBezTo>
                  <a:cubicBezTo>
                    <a:pt x="200" y="339"/>
                    <a:pt x="223" y="290"/>
                    <a:pt x="263" y="254"/>
                  </a:cubicBezTo>
                  <a:cubicBezTo>
                    <a:pt x="300" y="220"/>
                    <a:pt x="347" y="202"/>
                    <a:pt x="397" y="202"/>
                  </a:cubicBezTo>
                  <a:cubicBezTo>
                    <a:pt x="400" y="202"/>
                    <a:pt x="404" y="202"/>
                    <a:pt x="407" y="202"/>
                  </a:cubicBezTo>
                  <a:cubicBezTo>
                    <a:pt x="460" y="204"/>
                    <a:pt x="509" y="228"/>
                    <a:pt x="545" y="267"/>
                  </a:cubicBezTo>
                  <a:cubicBezTo>
                    <a:pt x="581" y="307"/>
                    <a:pt x="600" y="358"/>
                    <a:pt x="597" y="411"/>
                  </a:cubicBezTo>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9">
              <a:extLst>
                <a:ext uri="{FF2B5EF4-FFF2-40B4-BE49-F238E27FC236}">
                  <a16:creationId xmlns:a16="http://schemas.microsoft.com/office/drawing/2014/main" id="{E1C99A97-5426-4DD1-B14B-842B2CC45C66}"/>
                </a:ext>
              </a:extLst>
            </p:cNvPr>
            <p:cNvSpPr>
              <a:spLocks noSelect="1"/>
            </p:cNvSpPr>
            <p:nvPr/>
          </p:nvSpPr>
          <p:spPr bwMode="auto">
            <a:xfrm>
              <a:off x="11069638" y="407988"/>
              <a:ext cx="119063" cy="315913"/>
            </a:xfrm>
            <a:custGeom>
              <a:avLst/>
              <a:gdLst>
                <a:gd name="T0" fmla="*/ 340 w 373"/>
                <a:gd name="T1" fmla="*/ 0 h 993"/>
                <a:gd name="T2" fmla="*/ 198 w 373"/>
                <a:gd name="T3" fmla="*/ 0 h 993"/>
                <a:gd name="T4" fmla="*/ 198 w 373"/>
                <a:gd name="T5" fmla="*/ 0 h 993"/>
                <a:gd name="T6" fmla="*/ 107 w 373"/>
                <a:gd name="T7" fmla="*/ 0 h 993"/>
                <a:gd name="T8" fmla="*/ 57 w 373"/>
                <a:gd name="T9" fmla="*/ 34 h 993"/>
                <a:gd name="T10" fmla="*/ 8 w 373"/>
                <a:gd name="T11" fmla="*/ 162 h 993"/>
                <a:gd name="T12" fmla="*/ 39 w 373"/>
                <a:gd name="T13" fmla="*/ 207 h 993"/>
                <a:gd name="T14" fmla="*/ 165 w 373"/>
                <a:gd name="T15" fmla="*/ 207 h 993"/>
                <a:gd name="T16" fmla="*/ 165 w 373"/>
                <a:gd name="T17" fmla="*/ 959 h 993"/>
                <a:gd name="T18" fmla="*/ 198 w 373"/>
                <a:gd name="T19" fmla="*/ 993 h 993"/>
                <a:gd name="T20" fmla="*/ 340 w 373"/>
                <a:gd name="T21" fmla="*/ 993 h 993"/>
                <a:gd name="T22" fmla="*/ 373 w 373"/>
                <a:gd name="T23" fmla="*/ 959 h 993"/>
                <a:gd name="T24" fmla="*/ 373 w 373"/>
                <a:gd name="T25" fmla="*/ 33 h 993"/>
                <a:gd name="T26" fmla="*/ 340 w 373"/>
                <a:gd name="T27" fmla="*/ 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993">
                  <a:moveTo>
                    <a:pt x="340" y="0"/>
                  </a:moveTo>
                  <a:cubicBezTo>
                    <a:pt x="198" y="0"/>
                    <a:pt x="198" y="0"/>
                    <a:pt x="198" y="0"/>
                  </a:cubicBezTo>
                  <a:cubicBezTo>
                    <a:pt x="198" y="0"/>
                    <a:pt x="198" y="0"/>
                    <a:pt x="198" y="0"/>
                  </a:cubicBezTo>
                  <a:cubicBezTo>
                    <a:pt x="107" y="0"/>
                    <a:pt x="107" y="0"/>
                    <a:pt x="107" y="0"/>
                  </a:cubicBezTo>
                  <a:cubicBezTo>
                    <a:pt x="85" y="0"/>
                    <a:pt x="65" y="13"/>
                    <a:pt x="57" y="34"/>
                  </a:cubicBezTo>
                  <a:cubicBezTo>
                    <a:pt x="8" y="162"/>
                    <a:pt x="8" y="162"/>
                    <a:pt x="8" y="162"/>
                  </a:cubicBezTo>
                  <a:cubicBezTo>
                    <a:pt x="0" y="184"/>
                    <a:pt x="16" y="207"/>
                    <a:pt x="39" y="207"/>
                  </a:cubicBezTo>
                  <a:cubicBezTo>
                    <a:pt x="165" y="207"/>
                    <a:pt x="165" y="207"/>
                    <a:pt x="165" y="207"/>
                  </a:cubicBezTo>
                  <a:cubicBezTo>
                    <a:pt x="165" y="959"/>
                    <a:pt x="165" y="959"/>
                    <a:pt x="165" y="959"/>
                  </a:cubicBezTo>
                  <a:cubicBezTo>
                    <a:pt x="165" y="978"/>
                    <a:pt x="180" y="993"/>
                    <a:pt x="198" y="993"/>
                  </a:cubicBezTo>
                  <a:cubicBezTo>
                    <a:pt x="340" y="993"/>
                    <a:pt x="340" y="993"/>
                    <a:pt x="340" y="993"/>
                  </a:cubicBezTo>
                  <a:cubicBezTo>
                    <a:pt x="358" y="993"/>
                    <a:pt x="373" y="978"/>
                    <a:pt x="373" y="959"/>
                  </a:cubicBezTo>
                  <a:cubicBezTo>
                    <a:pt x="373" y="33"/>
                    <a:pt x="373" y="33"/>
                    <a:pt x="373" y="33"/>
                  </a:cubicBezTo>
                  <a:cubicBezTo>
                    <a:pt x="373" y="15"/>
                    <a:pt x="358" y="0"/>
                    <a:pt x="340" y="0"/>
                  </a:cubicBezTo>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0">
              <a:extLst>
                <a:ext uri="{FF2B5EF4-FFF2-40B4-BE49-F238E27FC236}">
                  <a16:creationId xmlns:a16="http://schemas.microsoft.com/office/drawing/2014/main" id="{591AC79D-D190-47CC-AFAF-3554E279DFC3}"/>
                </a:ext>
              </a:extLst>
            </p:cNvPr>
            <p:cNvSpPr>
              <a:spLocks noSelect="1"/>
            </p:cNvSpPr>
            <p:nvPr/>
          </p:nvSpPr>
          <p:spPr bwMode="auto">
            <a:xfrm>
              <a:off x="11496676" y="473075"/>
              <a:ext cx="282575" cy="250825"/>
            </a:xfrm>
            <a:custGeom>
              <a:avLst/>
              <a:gdLst>
                <a:gd name="T0" fmla="*/ 725 w 892"/>
                <a:gd name="T1" fmla="*/ 38 h 786"/>
                <a:gd name="T2" fmla="*/ 588 w 892"/>
                <a:gd name="T3" fmla="*/ 1 h 786"/>
                <a:gd name="T4" fmla="*/ 581 w 892"/>
                <a:gd name="T5" fmla="*/ 0 h 786"/>
                <a:gd name="T6" fmla="*/ 107 w 892"/>
                <a:gd name="T7" fmla="*/ 0 h 786"/>
                <a:gd name="T8" fmla="*/ 57 w 892"/>
                <a:gd name="T9" fmla="*/ 34 h 786"/>
                <a:gd name="T10" fmla="*/ 8 w 892"/>
                <a:gd name="T11" fmla="*/ 163 h 786"/>
                <a:gd name="T12" fmla="*/ 39 w 892"/>
                <a:gd name="T13" fmla="*/ 208 h 786"/>
                <a:gd name="T14" fmla="*/ 162 w 892"/>
                <a:gd name="T15" fmla="*/ 208 h 786"/>
                <a:gd name="T16" fmla="*/ 162 w 892"/>
                <a:gd name="T17" fmla="*/ 752 h 786"/>
                <a:gd name="T18" fmla="*/ 195 w 892"/>
                <a:gd name="T19" fmla="*/ 785 h 786"/>
                <a:gd name="T20" fmla="*/ 336 w 892"/>
                <a:gd name="T21" fmla="*/ 785 h 786"/>
                <a:gd name="T22" fmla="*/ 369 w 892"/>
                <a:gd name="T23" fmla="*/ 752 h 786"/>
                <a:gd name="T24" fmla="*/ 369 w 892"/>
                <a:gd name="T25" fmla="*/ 208 h 786"/>
                <a:gd name="T26" fmla="*/ 532 w 892"/>
                <a:gd name="T27" fmla="*/ 208 h 786"/>
                <a:gd name="T28" fmla="*/ 532 w 892"/>
                <a:gd name="T29" fmla="*/ 208 h 786"/>
                <a:gd name="T30" fmla="*/ 610 w 892"/>
                <a:gd name="T31" fmla="*/ 228 h 786"/>
                <a:gd name="T32" fmla="*/ 680 w 892"/>
                <a:gd name="T33" fmla="*/ 356 h 786"/>
                <a:gd name="T34" fmla="*/ 680 w 892"/>
                <a:gd name="T35" fmla="*/ 752 h 786"/>
                <a:gd name="T36" fmla="*/ 713 w 892"/>
                <a:gd name="T37" fmla="*/ 786 h 786"/>
                <a:gd name="T38" fmla="*/ 859 w 892"/>
                <a:gd name="T39" fmla="*/ 786 h 786"/>
                <a:gd name="T40" fmla="*/ 892 w 892"/>
                <a:gd name="T41" fmla="*/ 752 h 786"/>
                <a:gd name="T42" fmla="*/ 892 w 892"/>
                <a:gd name="T43" fmla="*/ 316 h 786"/>
                <a:gd name="T44" fmla="*/ 725 w 892"/>
                <a:gd name="T45" fmla="*/ 3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2" h="786">
                  <a:moveTo>
                    <a:pt x="725" y="38"/>
                  </a:moveTo>
                  <a:cubicBezTo>
                    <a:pt x="669" y="10"/>
                    <a:pt x="615" y="3"/>
                    <a:pt x="588" y="1"/>
                  </a:cubicBezTo>
                  <a:cubicBezTo>
                    <a:pt x="585" y="0"/>
                    <a:pt x="585" y="0"/>
                    <a:pt x="581" y="0"/>
                  </a:cubicBezTo>
                  <a:cubicBezTo>
                    <a:pt x="107" y="0"/>
                    <a:pt x="107" y="0"/>
                    <a:pt x="107" y="0"/>
                  </a:cubicBezTo>
                  <a:cubicBezTo>
                    <a:pt x="85" y="0"/>
                    <a:pt x="65" y="14"/>
                    <a:pt x="57" y="34"/>
                  </a:cubicBezTo>
                  <a:cubicBezTo>
                    <a:pt x="8" y="163"/>
                    <a:pt x="8" y="163"/>
                    <a:pt x="8" y="163"/>
                  </a:cubicBezTo>
                  <a:cubicBezTo>
                    <a:pt x="0" y="184"/>
                    <a:pt x="16" y="208"/>
                    <a:pt x="39" y="208"/>
                  </a:cubicBezTo>
                  <a:cubicBezTo>
                    <a:pt x="162" y="208"/>
                    <a:pt x="162" y="208"/>
                    <a:pt x="162" y="208"/>
                  </a:cubicBezTo>
                  <a:cubicBezTo>
                    <a:pt x="162" y="752"/>
                    <a:pt x="162" y="752"/>
                    <a:pt x="162" y="752"/>
                  </a:cubicBezTo>
                  <a:cubicBezTo>
                    <a:pt x="162" y="770"/>
                    <a:pt x="177" y="785"/>
                    <a:pt x="195" y="785"/>
                  </a:cubicBezTo>
                  <a:cubicBezTo>
                    <a:pt x="336" y="785"/>
                    <a:pt x="336" y="785"/>
                    <a:pt x="336" y="785"/>
                  </a:cubicBezTo>
                  <a:cubicBezTo>
                    <a:pt x="354" y="785"/>
                    <a:pt x="369" y="770"/>
                    <a:pt x="369" y="752"/>
                  </a:cubicBezTo>
                  <a:cubicBezTo>
                    <a:pt x="369" y="208"/>
                    <a:pt x="369" y="208"/>
                    <a:pt x="369" y="208"/>
                  </a:cubicBezTo>
                  <a:cubicBezTo>
                    <a:pt x="532" y="208"/>
                    <a:pt x="532" y="208"/>
                    <a:pt x="532" y="208"/>
                  </a:cubicBezTo>
                  <a:cubicBezTo>
                    <a:pt x="532" y="208"/>
                    <a:pt x="532" y="208"/>
                    <a:pt x="532" y="208"/>
                  </a:cubicBezTo>
                  <a:cubicBezTo>
                    <a:pt x="532" y="208"/>
                    <a:pt x="572" y="209"/>
                    <a:pt x="610" y="228"/>
                  </a:cubicBezTo>
                  <a:cubicBezTo>
                    <a:pt x="657" y="252"/>
                    <a:pt x="680" y="292"/>
                    <a:pt x="680" y="356"/>
                  </a:cubicBezTo>
                  <a:cubicBezTo>
                    <a:pt x="680" y="752"/>
                    <a:pt x="680" y="752"/>
                    <a:pt x="680" y="752"/>
                  </a:cubicBezTo>
                  <a:cubicBezTo>
                    <a:pt x="680" y="771"/>
                    <a:pt x="695" y="786"/>
                    <a:pt x="713" y="786"/>
                  </a:cubicBezTo>
                  <a:cubicBezTo>
                    <a:pt x="859" y="786"/>
                    <a:pt x="859" y="786"/>
                    <a:pt x="859" y="786"/>
                  </a:cubicBezTo>
                  <a:cubicBezTo>
                    <a:pt x="877" y="786"/>
                    <a:pt x="892" y="771"/>
                    <a:pt x="892" y="752"/>
                  </a:cubicBezTo>
                  <a:cubicBezTo>
                    <a:pt x="892" y="316"/>
                    <a:pt x="892" y="316"/>
                    <a:pt x="892" y="316"/>
                  </a:cubicBezTo>
                  <a:cubicBezTo>
                    <a:pt x="892" y="189"/>
                    <a:pt x="829" y="91"/>
                    <a:pt x="725" y="38"/>
                  </a:cubicBezTo>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1">
              <a:extLst>
                <a:ext uri="{FF2B5EF4-FFF2-40B4-BE49-F238E27FC236}">
                  <a16:creationId xmlns:a16="http://schemas.microsoft.com/office/drawing/2014/main" id="{DF3A3ED9-B90D-403B-8DC9-533A11BDA1C4}"/>
                </a:ext>
              </a:extLst>
            </p:cNvPr>
            <p:cNvSpPr>
              <a:spLocks noSelect="1"/>
            </p:cNvSpPr>
            <p:nvPr/>
          </p:nvSpPr>
          <p:spPr bwMode="auto">
            <a:xfrm>
              <a:off x="10823576" y="473075"/>
              <a:ext cx="247650" cy="250825"/>
            </a:xfrm>
            <a:custGeom>
              <a:avLst/>
              <a:gdLst>
                <a:gd name="T0" fmla="*/ 756 w 783"/>
                <a:gd name="T1" fmla="*/ 242 h 786"/>
                <a:gd name="T2" fmla="*/ 677 w 783"/>
                <a:gd name="T3" fmla="*/ 118 h 786"/>
                <a:gd name="T4" fmla="*/ 554 w 783"/>
                <a:gd name="T5" fmla="*/ 32 h 786"/>
                <a:gd name="T6" fmla="*/ 393 w 783"/>
                <a:gd name="T7" fmla="*/ 0 h 786"/>
                <a:gd name="T8" fmla="*/ 237 w 783"/>
                <a:gd name="T9" fmla="*/ 32 h 786"/>
                <a:gd name="T10" fmla="*/ 111 w 783"/>
                <a:gd name="T11" fmla="*/ 117 h 786"/>
                <a:gd name="T12" fmla="*/ 29 w 783"/>
                <a:gd name="T13" fmla="*/ 243 h 786"/>
                <a:gd name="T14" fmla="*/ 0 w 783"/>
                <a:gd name="T15" fmla="*/ 394 h 786"/>
                <a:gd name="T16" fmla="*/ 0 w 783"/>
                <a:gd name="T17" fmla="*/ 395 h 786"/>
                <a:gd name="T18" fmla="*/ 0 w 783"/>
                <a:gd name="T19" fmla="*/ 395 h 786"/>
                <a:gd name="T20" fmla="*/ 2 w 783"/>
                <a:gd name="T21" fmla="*/ 437 h 786"/>
                <a:gd name="T22" fmla="*/ 29 w 783"/>
                <a:gd name="T23" fmla="*/ 532 h 786"/>
                <a:gd name="T24" fmla="*/ 111 w 783"/>
                <a:gd name="T25" fmla="*/ 663 h 786"/>
                <a:gd name="T26" fmla="*/ 240 w 783"/>
                <a:gd name="T27" fmla="*/ 752 h 786"/>
                <a:gd name="T28" fmla="*/ 402 w 783"/>
                <a:gd name="T29" fmla="*/ 786 h 786"/>
                <a:gd name="T30" fmla="*/ 568 w 783"/>
                <a:gd name="T31" fmla="*/ 752 h 786"/>
                <a:gd name="T32" fmla="*/ 697 w 783"/>
                <a:gd name="T33" fmla="*/ 663 h 786"/>
                <a:gd name="T34" fmla="*/ 714 w 783"/>
                <a:gd name="T35" fmla="*/ 644 h 786"/>
                <a:gd name="T36" fmla="*/ 702 w 783"/>
                <a:gd name="T37" fmla="*/ 583 h 786"/>
                <a:gd name="T38" fmla="*/ 614 w 783"/>
                <a:gd name="T39" fmla="*/ 535 h 786"/>
                <a:gd name="T40" fmla="*/ 548 w 783"/>
                <a:gd name="T41" fmla="*/ 546 h 786"/>
                <a:gd name="T42" fmla="*/ 537 w 783"/>
                <a:gd name="T43" fmla="*/ 558 h 786"/>
                <a:gd name="T44" fmla="*/ 474 w 783"/>
                <a:gd name="T45" fmla="*/ 596 h 786"/>
                <a:gd name="T46" fmla="*/ 397 w 783"/>
                <a:gd name="T47" fmla="*/ 610 h 786"/>
                <a:gd name="T48" fmla="*/ 321 w 783"/>
                <a:gd name="T49" fmla="*/ 596 h 786"/>
                <a:gd name="T50" fmla="*/ 262 w 783"/>
                <a:gd name="T51" fmla="*/ 558 h 786"/>
                <a:gd name="T52" fmla="*/ 217 w 783"/>
                <a:gd name="T53" fmla="*/ 499 h 786"/>
                <a:gd name="T54" fmla="*/ 211 w 783"/>
                <a:gd name="T55" fmla="*/ 489 h 786"/>
                <a:gd name="T56" fmla="*/ 206 w 783"/>
                <a:gd name="T57" fmla="*/ 477 h 786"/>
                <a:gd name="T58" fmla="*/ 199 w 783"/>
                <a:gd name="T59" fmla="*/ 456 h 786"/>
                <a:gd name="T60" fmla="*/ 741 w 783"/>
                <a:gd name="T61" fmla="*/ 456 h 786"/>
                <a:gd name="T62" fmla="*/ 783 w 783"/>
                <a:gd name="T63" fmla="*/ 418 h 786"/>
                <a:gd name="T64" fmla="*/ 783 w 783"/>
                <a:gd name="T65" fmla="*/ 417 h 786"/>
                <a:gd name="T66" fmla="*/ 783 w 783"/>
                <a:gd name="T67" fmla="*/ 389 h 786"/>
                <a:gd name="T68" fmla="*/ 756 w 783"/>
                <a:gd name="T69" fmla="*/ 242 h 786"/>
                <a:gd name="T70" fmla="*/ 198 w 783"/>
                <a:gd name="T71" fmla="*/ 308 h 786"/>
                <a:gd name="T72" fmla="*/ 215 w 783"/>
                <a:gd name="T73" fmla="*/ 272 h 786"/>
                <a:gd name="T74" fmla="*/ 259 w 783"/>
                <a:gd name="T75" fmla="*/ 224 h 786"/>
                <a:gd name="T76" fmla="*/ 318 w 783"/>
                <a:gd name="T77" fmla="*/ 193 h 786"/>
                <a:gd name="T78" fmla="*/ 394 w 783"/>
                <a:gd name="T79" fmla="*/ 182 h 786"/>
                <a:gd name="T80" fmla="*/ 471 w 783"/>
                <a:gd name="T81" fmla="*/ 193 h 786"/>
                <a:gd name="T82" fmla="*/ 534 w 783"/>
                <a:gd name="T83" fmla="*/ 224 h 786"/>
                <a:gd name="T84" fmla="*/ 579 w 783"/>
                <a:gd name="T85" fmla="*/ 272 h 786"/>
                <a:gd name="T86" fmla="*/ 597 w 783"/>
                <a:gd name="T87" fmla="*/ 308 h 786"/>
                <a:gd name="T88" fmla="*/ 198 w 783"/>
                <a:gd name="T89" fmla="*/ 30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3" h="786">
                  <a:moveTo>
                    <a:pt x="756" y="242"/>
                  </a:moveTo>
                  <a:cubicBezTo>
                    <a:pt x="737" y="195"/>
                    <a:pt x="711" y="153"/>
                    <a:pt x="677" y="118"/>
                  </a:cubicBezTo>
                  <a:cubicBezTo>
                    <a:pt x="643" y="82"/>
                    <a:pt x="602" y="54"/>
                    <a:pt x="554" y="32"/>
                  </a:cubicBezTo>
                  <a:cubicBezTo>
                    <a:pt x="506" y="11"/>
                    <a:pt x="452" y="0"/>
                    <a:pt x="393" y="0"/>
                  </a:cubicBezTo>
                  <a:cubicBezTo>
                    <a:pt x="335" y="0"/>
                    <a:pt x="286" y="11"/>
                    <a:pt x="237" y="32"/>
                  </a:cubicBezTo>
                  <a:cubicBezTo>
                    <a:pt x="188" y="52"/>
                    <a:pt x="146" y="81"/>
                    <a:pt x="111" y="117"/>
                  </a:cubicBezTo>
                  <a:cubicBezTo>
                    <a:pt x="76" y="153"/>
                    <a:pt x="48" y="195"/>
                    <a:pt x="29" y="243"/>
                  </a:cubicBezTo>
                  <a:cubicBezTo>
                    <a:pt x="9" y="290"/>
                    <a:pt x="0" y="341"/>
                    <a:pt x="0" y="394"/>
                  </a:cubicBezTo>
                  <a:cubicBezTo>
                    <a:pt x="0" y="395"/>
                    <a:pt x="0" y="395"/>
                    <a:pt x="0" y="395"/>
                  </a:cubicBezTo>
                  <a:cubicBezTo>
                    <a:pt x="0" y="395"/>
                    <a:pt x="0" y="395"/>
                    <a:pt x="0" y="395"/>
                  </a:cubicBezTo>
                  <a:cubicBezTo>
                    <a:pt x="0" y="409"/>
                    <a:pt x="1" y="423"/>
                    <a:pt x="2" y="437"/>
                  </a:cubicBezTo>
                  <a:cubicBezTo>
                    <a:pt x="4" y="460"/>
                    <a:pt x="17" y="504"/>
                    <a:pt x="29" y="532"/>
                  </a:cubicBezTo>
                  <a:cubicBezTo>
                    <a:pt x="48" y="582"/>
                    <a:pt x="76" y="625"/>
                    <a:pt x="111" y="663"/>
                  </a:cubicBezTo>
                  <a:cubicBezTo>
                    <a:pt x="147" y="700"/>
                    <a:pt x="190" y="730"/>
                    <a:pt x="240" y="752"/>
                  </a:cubicBezTo>
                  <a:cubicBezTo>
                    <a:pt x="290" y="774"/>
                    <a:pt x="341" y="786"/>
                    <a:pt x="402" y="786"/>
                  </a:cubicBezTo>
                  <a:cubicBezTo>
                    <a:pt x="462" y="786"/>
                    <a:pt x="518" y="774"/>
                    <a:pt x="568" y="752"/>
                  </a:cubicBezTo>
                  <a:cubicBezTo>
                    <a:pt x="618" y="730"/>
                    <a:pt x="661" y="700"/>
                    <a:pt x="697" y="663"/>
                  </a:cubicBezTo>
                  <a:cubicBezTo>
                    <a:pt x="703" y="657"/>
                    <a:pt x="709" y="650"/>
                    <a:pt x="714" y="644"/>
                  </a:cubicBezTo>
                  <a:cubicBezTo>
                    <a:pt x="730" y="625"/>
                    <a:pt x="725" y="596"/>
                    <a:pt x="702" y="583"/>
                  </a:cubicBezTo>
                  <a:cubicBezTo>
                    <a:pt x="614" y="535"/>
                    <a:pt x="614" y="535"/>
                    <a:pt x="614" y="535"/>
                  </a:cubicBezTo>
                  <a:cubicBezTo>
                    <a:pt x="592" y="523"/>
                    <a:pt x="565" y="528"/>
                    <a:pt x="548" y="546"/>
                  </a:cubicBezTo>
                  <a:cubicBezTo>
                    <a:pt x="545" y="550"/>
                    <a:pt x="541" y="554"/>
                    <a:pt x="537" y="558"/>
                  </a:cubicBezTo>
                  <a:cubicBezTo>
                    <a:pt x="519" y="574"/>
                    <a:pt x="498" y="588"/>
                    <a:pt x="474" y="596"/>
                  </a:cubicBezTo>
                  <a:cubicBezTo>
                    <a:pt x="448" y="605"/>
                    <a:pt x="424" y="610"/>
                    <a:pt x="397" y="610"/>
                  </a:cubicBezTo>
                  <a:cubicBezTo>
                    <a:pt x="370" y="610"/>
                    <a:pt x="344" y="605"/>
                    <a:pt x="321" y="596"/>
                  </a:cubicBezTo>
                  <a:cubicBezTo>
                    <a:pt x="297" y="587"/>
                    <a:pt x="280" y="574"/>
                    <a:pt x="262" y="558"/>
                  </a:cubicBezTo>
                  <a:cubicBezTo>
                    <a:pt x="244" y="542"/>
                    <a:pt x="229" y="523"/>
                    <a:pt x="217" y="499"/>
                  </a:cubicBezTo>
                  <a:cubicBezTo>
                    <a:pt x="215" y="495"/>
                    <a:pt x="213" y="492"/>
                    <a:pt x="211" y="489"/>
                  </a:cubicBezTo>
                  <a:cubicBezTo>
                    <a:pt x="209" y="485"/>
                    <a:pt x="208" y="481"/>
                    <a:pt x="206" y="477"/>
                  </a:cubicBezTo>
                  <a:cubicBezTo>
                    <a:pt x="203" y="470"/>
                    <a:pt x="201" y="463"/>
                    <a:pt x="199" y="456"/>
                  </a:cubicBezTo>
                  <a:cubicBezTo>
                    <a:pt x="741" y="456"/>
                    <a:pt x="741" y="456"/>
                    <a:pt x="741" y="456"/>
                  </a:cubicBezTo>
                  <a:cubicBezTo>
                    <a:pt x="763" y="456"/>
                    <a:pt x="781" y="439"/>
                    <a:pt x="783" y="418"/>
                  </a:cubicBezTo>
                  <a:cubicBezTo>
                    <a:pt x="783" y="417"/>
                    <a:pt x="783" y="417"/>
                    <a:pt x="783" y="417"/>
                  </a:cubicBezTo>
                  <a:cubicBezTo>
                    <a:pt x="783" y="409"/>
                    <a:pt x="783" y="399"/>
                    <a:pt x="783" y="389"/>
                  </a:cubicBezTo>
                  <a:cubicBezTo>
                    <a:pt x="783" y="338"/>
                    <a:pt x="774" y="289"/>
                    <a:pt x="756" y="242"/>
                  </a:cubicBezTo>
                  <a:moveTo>
                    <a:pt x="198" y="308"/>
                  </a:moveTo>
                  <a:cubicBezTo>
                    <a:pt x="201" y="293"/>
                    <a:pt x="207" y="286"/>
                    <a:pt x="215" y="272"/>
                  </a:cubicBezTo>
                  <a:cubicBezTo>
                    <a:pt x="227" y="254"/>
                    <a:pt x="241" y="238"/>
                    <a:pt x="259" y="224"/>
                  </a:cubicBezTo>
                  <a:cubicBezTo>
                    <a:pt x="277" y="211"/>
                    <a:pt x="294" y="200"/>
                    <a:pt x="318" y="193"/>
                  </a:cubicBezTo>
                  <a:cubicBezTo>
                    <a:pt x="344" y="186"/>
                    <a:pt x="367" y="182"/>
                    <a:pt x="394" y="182"/>
                  </a:cubicBezTo>
                  <a:cubicBezTo>
                    <a:pt x="421" y="182"/>
                    <a:pt x="447" y="186"/>
                    <a:pt x="471" y="193"/>
                  </a:cubicBezTo>
                  <a:cubicBezTo>
                    <a:pt x="494" y="200"/>
                    <a:pt x="516" y="211"/>
                    <a:pt x="534" y="224"/>
                  </a:cubicBezTo>
                  <a:cubicBezTo>
                    <a:pt x="552" y="237"/>
                    <a:pt x="567" y="253"/>
                    <a:pt x="579" y="272"/>
                  </a:cubicBezTo>
                  <a:cubicBezTo>
                    <a:pt x="588" y="286"/>
                    <a:pt x="594" y="293"/>
                    <a:pt x="597" y="308"/>
                  </a:cubicBezTo>
                  <a:lnTo>
                    <a:pt x="198" y="308"/>
                  </a:lnTo>
                  <a:close/>
                </a:path>
              </a:pathLst>
            </a:custGeom>
            <a:solidFill>
              <a:srgbClr val="1D3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2">
              <a:extLst>
                <a:ext uri="{FF2B5EF4-FFF2-40B4-BE49-F238E27FC236}">
                  <a16:creationId xmlns:a16="http://schemas.microsoft.com/office/drawing/2014/main" id="{219A6499-D453-4185-8FCF-ABC9C0AF5CBE}"/>
                </a:ext>
              </a:extLst>
            </p:cNvPr>
            <p:cNvSpPr>
              <a:spLocks noSelect="1"/>
            </p:cNvSpPr>
            <p:nvPr/>
          </p:nvSpPr>
          <p:spPr bwMode="auto">
            <a:xfrm>
              <a:off x="10302876" y="293688"/>
              <a:ext cx="276225" cy="95250"/>
            </a:xfrm>
            <a:custGeom>
              <a:avLst/>
              <a:gdLst>
                <a:gd name="T0" fmla="*/ 846 w 869"/>
                <a:gd name="T1" fmla="*/ 299 h 299"/>
                <a:gd name="T2" fmla="*/ 199 w 869"/>
                <a:gd name="T3" fmla="*/ 299 h 299"/>
                <a:gd name="T4" fmla="*/ 152 w 869"/>
                <a:gd name="T5" fmla="*/ 273 h 299"/>
                <a:gd name="T6" fmla="*/ 12 w 869"/>
                <a:gd name="T7" fmla="*/ 42 h 299"/>
                <a:gd name="T8" fmla="*/ 36 w 869"/>
                <a:gd name="T9" fmla="*/ 0 h 299"/>
                <a:gd name="T10" fmla="*/ 711 w 869"/>
                <a:gd name="T11" fmla="*/ 0 h 299"/>
                <a:gd name="T12" fmla="*/ 714 w 869"/>
                <a:gd name="T13" fmla="*/ 2 h 299"/>
                <a:gd name="T14" fmla="*/ 862 w 869"/>
                <a:gd name="T15" fmla="*/ 272 h 299"/>
                <a:gd name="T16" fmla="*/ 846 w 869"/>
                <a:gd name="T17"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9" h="299">
                  <a:moveTo>
                    <a:pt x="846" y="299"/>
                  </a:moveTo>
                  <a:cubicBezTo>
                    <a:pt x="199" y="299"/>
                    <a:pt x="199" y="299"/>
                    <a:pt x="199" y="299"/>
                  </a:cubicBezTo>
                  <a:cubicBezTo>
                    <a:pt x="180" y="299"/>
                    <a:pt x="162" y="289"/>
                    <a:pt x="152" y="273"/>
                  </a:cubicBezTo>
                  <a:cubicBezTo>
                    <a:pt x="12" y="42"/>
                    <a:pt x="12" y="42"/>
                    <a:pt x="12" y="42"/>
                  </a:cubicBezTo>
                  <a:cubicBezTo>
                    <a:pt x="0" y="23"/>
                    <a:pt x="14" y="0"/>
                    <a:pt x="36" y="0"/>
                  </a:cubicBezTo>
                  <a:cubicBezTo>
                    <a:pt x="711" y="0"/>
                    <a:pt x="711" y="0"/>
                    <a:pt x="711" y="0"/>
                  </a:cubicBezTo>
                  <a:cubicBezTo>
                    <a:pt x="712" y="0"/>
                    <a:pt x="714" y="1"/>
                    <a:pt x="714" y="2"/>
                  </a:cubicBezTo>
                  <a:cubicBezTo>
                    <a:pt x="862" y="272"/>
                    <a:pt x="862" y="272"/>
                    <a:pt x="862" y="272"/>
                  </a:cubicBezTo>
                  <a:cubicBezTo>
                    <a:pt x="869" y="284"/>
                    <a:pt x="860" y="299"/>
                    <a:pt x="846" y="299"/>
                  </a:cubicBezTo>
                </a:path>
              </a:pathLst>
            </a:custGeom>
            <a:solidFill>
              <a:srgbClr val="FBB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3">
              <a:extLst>
                <a:ext uri="{FF2B5EF4-FFF2-40B4-BE49-F238E27FC236}">
                  <a16:creationId xmlns:a16="http://schemas.microsoft.com/office/drawing/2014/main" id="{01AEA673-17BC-4D87-997B-5DE02CF09D7F}"/>
                </a:ext>
              </a:extLst>
            </p:cNvPr>
            <p:cNvSpPr>
              <a:spLocks noSelect="1"/>
            </p:cNvSpPr>
            <p:nvPr/>
          </p:nvSpPr>
          <p:spPr bwMode="auto">
            <a:xfrm>
              <a:off x="10610851" y="406400"/>
              <a:ext cx="234950" cy="317500"/>
            </a:xfrm>
            <a:custGeom>
              <a:avLst/>
              <a:gdLst>
                <a:gd name="T0" fmla="*/ 395 w 741"/>
                <a:gd name="T1" fmla="*/ 17 h 1000"/>
                <a:gd name="T2" fmla="*/ 0 w 741"/>
                <a:gd name="T3" fmla="*/ 719 h 1000"/>
                <a:gd name="T4" fmla="*/ 0 w 741"/>
                <a:gd name="T5" fmla="*/ 722 h 1000"/>
                <a:gd name="T6" fmla="*/ 142 w 741"/>
                <a:gd name="T7" fmla="*/ 975 h 1000"/>
                <a:gd name="T8" fmla="*/ 205 w 741"/>
                <a:gd name="T9" fmla="*/ 975 h 1000"/>
                <a:gd name="T10" fmla="*/ 731 w 741"/>
                <a:gd name="T11" fmla="*/ 39 h 1000"/>
                <a:gd name="T12" fmla="*/ 709 w 741"/>
                <a:gd name="T13" fmla="*/ 0 h 1000"/>
                <a:gd name="T14" fmla="*/ 424 w 741"/>
                <a:gd name="T15" fmla="*/ 0 h 1000"/>
                <a:gd name="T16" fmla="*/ 395 w 741"/>
                <a:gd name="T17" fmla="*/ 1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1" h="1000">
                  <a:moveTo>
                    <a:pt x="395" y="17"/>
                  </a:moveTo>
                  <a:cubicBezTo>
                    <a:pt x="0" y="719"/>
                    <a:pt x="0" y="719"/>
                    <a:pt x="0" y="719"/>
                  </a:cubicBezTo>
                  <a:cubicBezTo>
                    <a:pt x="0" y="720"/>
                    <a:pt x="0" y="721"/>
                    <a:pt x="0" y="722"/>
                  </a:cubicBezTo>
                  <a:cubicBezTo>
                    <a:pt x="142" y="975"/>
                    <a:pt x="142" y="975"/>
                    <a:pt x="142" y="975"/>
                  </a:cubicBezTo>
                  <a:cubicBezTo>
                    <a:pt x="156" y="1000"/>
                    <a:pt x="192" y="1000"/>
                    <a:pt x="205" y="975"/>
                  </a:cubicBezTo>
                  <a:cubicBezTo>
                    <a:pt x="731" y="39"/>
                    <a:pt x="731" y="39"/>
                    <a:pt x="731" y="39"/>
                  </a:cubicBezTo>
                  <a:cubicBezTo>
                    <a:pt x="741" y="21"/>
                    <a:pt x="729" y="0"/>
                    <a:pt x="709" y="0"/>
                  </a:cubicBezTo>
                  <a:cubicBezTo>
                    <a:pt x="424" y="0"/>
                    <a:pt x="424" y="0"/>
                    <a:pt x="424" y="0"/>
                  </a:cubicBezTo>
                  <a:cubicBezTo>
                    <a:pt x="412" y="0"/>
                    <a:pt x="401" y="6"/>
                    <a:pt x="395" y="17"/>
                  </a:cubicBezTo>
                </a:path>
              </a:pathLst>
            </a:custGeom>
            <a:solidFill>
              <a:srgbClr val="91C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4">
              <a:extLst>
                <a:ext uri="{FF2B5EF4-FFF2-40B4-BE49-F238E27FC236}">
                  <a16:creationId xmlns:a16="http://schemas.microsoft.com/office/drawing/2014/main" id="{9B09516F-CE5F-4A1F-BD5E-AEE313A37F1F}"/>
                </a:ext>
              </a:extLst>
            </p:cNvPr>
            <p:cNvSpPr>
              <a:spLocks noSelect="1"/>
            </p:cNvSpPr>
            <p:nvPr/>
          </p:nvSpPr>
          <p:spPr bwMode="auto">
            <a:xfrm>
              <a:off x="10472738" y="293688"/>
              <a:ext cx="247650" cy="431800"/>
            </a:xfrm>
            <a:custGeom>
              <a:avLst/>
              <a:gdLst>
                <a:gd name="T0" fmla="*/ 182 w 781"/>
                <a:gd name="T1" fmla="*/ 3 h 1357"/>
                <a:gd name="T2" fmla="*/ 775 w 781"/>
                <a:gd name="T3" fmla="*/ 1060 h 1357"/>
                <a:gd name="T4" fmla="*/ 775 w 781"/>
                <a:gd name="T5" fmla="*/ 1092 h 1357"/>
                <a:gd name="T6" fmla="*/ 639 w 781"/>
                <a:gd name="T7" fmla="*/ 1335 h 1357"/>
                <a:gd name="T8" fmla="*/ 581 w 781"/>
                <a:gd name="T9" fmla="*/ 1335 h 1357"/>
                <a:gd name="T10" fmla="*/ 1 w 781"/>
                <a:gd name="T11" fmla="*/ 303 h 1357"/>
                <a:gd name="T12" fmla="*/ 1 w 781"/>
                <a:gd name="T13" fmla="*/ 297 h 1357"/>
                <a:gd name="T14" fmla="*/ 174 w 781"/>
                <a:gd name="T15" fmla="*/ 3 h 1357"/>
                <a:gd name="T16" fmla="*/ 182 w 781"/>
                <a:gd name="T17" fmla="*/ 3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1357">
                  <a:moveTo>
                    <a:pt x="182" y="3"/>
                  </a:moveTo>
                  <a:cubicBezTo>
                    <a:pt x="775" y="1060"/>
                    <a:pt x="775" y="1060"/>
                    <a:pt x="775" y="1060"/>
                  </a:cubicBezTo>
                  <a:cubicBezTo>
                    <a:pt x="781" y="1070"/>
                    <a:pt x="781" y="1082"/>
                    <a:pt x="775" y="1092"/>
                  </a:cubicBezTo>
                  <a:cubicBezTo>
                    <a:pt x="639" y="1335"/>
                    <a:pt x="639" y="1335"/>
                    <a:pt x="639" y="1335"/>
                  </a:cubicBezTo>
                  <a:cubicBezTo>
                    <a:pt x="626" y="1357"/>
                    <a:pt x="593" y="1357"/>
                    <a:pt x="581" y="1335"/>
                  </a:cubicBezTo>
                  <a:cubicBezTo>
                    <a:pt x="1" y="303"/>
                    <a:pt x="1" y="303"/>
                    <a:pt x="1" y="303"/>
                  </a:cubicBezTo>
                  <a:cubicBezTo>
                    <a:pt x="0" y="301"/>
                    <a:pt x="0" y="298"/>
                    <a:pt x="1" y="297"/>
                  </a:cubicBezTo>
                  <a:cubicBezTo>
                    <a:pt x="174" y="3"/>
                    <a:pt x="174" y="3"/>
                    <a:pt x="174" y="3"/>
                  </a:cubicBezTo>
                  <a:cubicBezTo>
                    <a:pt x="175" y="0"/>
                    <a:pt x="180" y="0"/>
                    <a:pt x="182" y="3"/>
                  </a:cubicBezTo>
                </a:path>
              </a:pathLst>
            </a:custGeom>
            <a:solidFill>
              <a:srgbClr val="5C2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0" r:id="rId3"/>
    <p:sldLayoutId id="2147483711" r:id="rId4"/>
    <p:sldLayoutId id="2147483713" r:id="rId5"/>
    <p:sldLayoutId id="2147483714" r:id="rId6"/>
  </p:sldLayoutIdLst>
  <p:hf sldNum="0" hdr="0" ftr="0" dt="0"/>
  <p:txStyles>
    <p:titleStyle>
      <a:lvl1pPr algn="l" defTabSz="1088937" rtl="0" eaLnBrk="1" latinLnBrk="0" hangingPunct="1">
        <a:spcBef>
          <a:spcPct val="0"/>
        </a:spcBef>
        <a:buNone/>
        <a:defRPr sz="2400" b="1" kern="1200">
          <a:solidFill>
            <a:schemeClr val="tx1"/>
          </a:solidFill>
          <a:latin typeface="+mj-lt"/>
          <a:ea typeface="+mj-ea"/>
          <a:cs typeface="+mj-cs"/>
        </a:defRPr>
      </a:lvl1pPr>
    </p:titleStyle>
    <p:bodyStyle>
      <a:lvl1pPr marL="234000" indent="-234000" algn="l" defTabSz="1088937" rtl="0" eaLnBrk="1" latinLnBrk="0" hangingPunct="1">
        <a:lnSpc>
          <a:spcPct val="150000"/>
        </a:lnSpc>
        <a:spcBef>
          <a:spcPts val="0"/>
        </a:spcBef>
        <a:buClr>
          <a:schemeClr val="accent4"/>
        </a:buClr>
        <a:buSzPct val="105000"/>
        <a:buFont typeface="Wingdings" panose="05000000000000000000" pitchFamily="2" charset="2"/>
        <a:buChar char="n"/>
        <a:defRPr sz="1800" b="0" kern="1200" baseline="0">
          <a:solidFill>
            <a:schemeClr val="tx1"/>
          </a:solidFill>
          <a:latin typeface="+mn-lt"/>
          <a:ea typeface="+mn-ea"/>
          <a:cs typeface="+mn-cs"/>
        </a:defRPr>
      </a:lvl1pPr>
      <a:lvl2pPr marL="468000" indent="-234000" algn="l" defTabSz="1088937" rtl="0" eaLnBrk="1" latinLnBrk="0" hangingPunct="1">
        <a:lnSpc>
          <a:spcPct val="150000"/>
        </a:lnSpc>
        <a:spcBef>
          <a:spcPts val="0"/>
        </a:spcBef>
        <a:buClr>
          <a:schemeClr val="accent4"/>
        </a:buClr>
        <a:buSzPct val="105000"/>
        <a:buFont typeface="Wingdings" panose="05000000000000000000" pitchFamily="2" charset="2"/>
        <a:buChar char=""/>
        <a:defRPr sz="1800" kern="1200">
          <a:solidFill>
            <a:schemeClr val="tx1"/>
          </a:solidFill>
          <a:latin typeface="+mn-lt"/>
          <a:ea typeface="+mn-ea"/>
          <a:cs typeface="+mn-cs"/>
        </a:defRPr>
      </a:lvl2pPr>
      <a:lvl3pPr marL="702000" indent="-234000" algn="l" defTabSz="1088937" rtl="0" eaLnBrk="1" latinLnBrk="0" hangingPunct="1">
        <a:lnSpc>
          <a:spcPct val="150000"/>
        </a:lnSpc>
        <a:spcBef>
          <a:spcPts val="0"/>
        </a:spcBef>
        <a:buClr>
          <a:schemeClr val="accent4"/>
        </a:buClr>
        <a:buSzPct val="105000"/>
        <a:buFont typeface="Wingdings" panose="05000000000000000000" pitchFamily="2" charset="2"/>
        <a:buChar char=""/>
        <a:defRPr sz="1800" b="0" kern="1200">
          <a:solidFill>
            <a:schemeClr val="tx1"/>
          </a:solidFill>
          <a:latin typeface="+mn-lt"/>
          <a:ea typeface="+mn-ea"/>
          <a:cs typeface="+mn-cs"/>
        </a:defRPr>
      </a:lvl3pPr>
      <a:lvl4pPr marL="0" indent="0" algn="l" defTabSz="1088937" rtl="0" eaLnBrk="1" latinLnBrk="0" hangingPunct="1">
        <a:lnSpc>
          <a:spcPct val="104000"/>
        </a:lnSpc>
        <a:spcBef>
          <a:spcPts val="2250"/>
        </a:spcBef>
        <a:buFont typeface="Arial" pitchFamily="34" charset="0"/>
        <a:buNone/>
        <a:defRPr sz="1800" b="1" kern="1200">
          <a:solidFill>
            <a:schemeClr val="tx1"/>
          </a:solidFill>
          <a:latin typeface="+mn-lt"/>
          <a:ea typeface="+mn-ea"/>
          <a:cs typeface="+mn-cs"/>
        </a:defRPr>
      </a:lvl4pPr>
      <a:lvl5pPr marL="0" indent="0" algn="l" defTabSz="1088937" rtl="0" eaLnBrk="1" latinLnBrk="0" hangingPunct="1">
        <a:lnSpc>
          <a:spcPct val="104000"/>
        </a:lnSpc>
        <a:spcBef>
          <a:spcPts val="0"/>
        </a:spcBef>
        <a:buFont typeface="Arial" pitchFamily="34" charset="0"/>
        <a:buNone/>
        <a:defRPr sz="1800" kern="1200" baseline="0">
          <a:solidFill>
            <a:schemeClr val="tx1"/>
          </a:solidFill>
          <a:latin typeface="+mn-lt"/>
          <a:ea typeface="+mn-ea"/>
          <a:cs typeface="+mn-cs"/>
        </a:defRPr>
      </a:lvl5pPr>
      <a:lvl6pPr marL="234000" indent="0" algn="l" defTabSz="1088937" rtl="0" eaLnBrk="1" latinLnBrk="0" hangingPunct="1">
        <a:lnSpc>
          <a:spcPct val="104000"/>
        </a:lnSpc>
        <a:spcBef>
          <a:spcPts val="0"/>
        </a:spcBef>
        <a:buFont typeface="Arial" pitchFamily="34" charset="0"/>
        <a:buNone/>
        <a:defRPr sz="1800" kern="1200">
          <a:solidFill>
            <a:schemeClr val="tx1"/>
          </a:solidFill>
          <a:latin typeface="+mn-lt"/>
          <a:ea typeface="+mn-ea"/>
          <a:cs typeface="+mn-cs"/>
        </a:defRPr>
      </a:lvl6pPr>
      <a:lvl7pPr marL="468000" indent="0" algn="l" defTabSz="1088937" rtl="0" eaLnBrk="1" latinLnBrk="0" hangingPunct="1">
        <a:lnSpc>
          <a:spcPct val="104000"/>
        </a:lnSpc>
        <a:spcBef>
          <a:spcPts val="0"/>
        </a:spcBef>
        <a:buFont typeface="Arial" pitchFamily="34" charset="0"/>
        <a:buNone/>
        <a:defRPr sz="1800" kern="1200">
          <a:solidFill>
            <a:schemeClr val="tx1"/>
          </a:solidFill>
          <a:latin typeface="+mn-lt"/>
          <a:ea typeface="+mn-ea"/>
          <a:cs typeface="+mn-cs"/>
        </a:defRPr>
      </a:lvl7pPr>
      <a:lvl8pPr marL="702000" indent="0" algn="l" defTabSz="1088937" rtl="0" eaLnBrk="1" latinLnBrk="0" hangingPunct="1">
        <a:lnSpc>
          <a:spcPct val="104000"/>
        </a:lnSpc>
        <a:spcBef>
          <a:spcPts val="0"/>
        </a:spcBef>
        <a:buFont typeface="Arial" pitchFamily="34" charset="0"/>
        <a:buNone/>
        <a:defRPr sz="1800" kern="1200">
          <a:solidFill>
            <a:schemeClr val="tx1"/>
          </a:solidFill>
          <a:latin typeface="+mn-lt"/>
          <a:ea typeface="+mn-ea"/>
          <a:cs typeface="+mn-cs"/>
        </a:defRPr>
      </a:lvl8pPr>
      <a:lvl9pPr marL="0" indent="0" algn="l" defTabSz="1088937" rtl="0" eaLnBrk="1" latinLnBrk="0" hangingPunct="1">
        <a:lnSpc>
          <a:spcPct val="104000"/>
        </a:lnSpc>
        <a:spcBef>
          <a:spcPts val="0"/>
        </a:spcBef>
        <a:buFont typeface="Arial" pitchFamily="34" charset="0"/>
        <a:buNone/>
        <a:defRPr sz="1200" kern="1200" baseline="0">
          <a:solidFill>
            <a:schemeClr val="tx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company/vereniging-voor-lerarenopleider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hyperlink" Target="https://twitter.com/Lerarenopleide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velon.nl/over-ons/download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E385BB1-D643-45F5-9D88-DB082C4C5909}"/>
              </a:ext>
            </a:extLst>
          </p:cNvPr>
          <p:cNvSpPr>
            <a:spLocks noGrp="1"/>
          </p:cNvSpPr>
          <p:nvPr>
            <p:ph type="body" sz="quarter" idx="10"/>
          </p:nvPr>
        </p:nvSpPr>
        <p:spPr>
          <a:xfrm>
            <a:off x="4097952" y="3868963"/>
            <a:ext cx="5580000" cy="324036"/>
          </a:xfrm>
        </p:spPr>
        <p:txBody>
          <a:bodyPr/>
          <a:lstStyle/>
          <a:p>
            <a:r>
              <a:rPr lang="nl-NL" dirty="0"/>
              <a:t>…………… 2022</a:t>
            </a:r>
          </a:p>
        </p:txBody>
      </p:sp>
      <p:sp>
        <p:nvSpPr>
          <p:cNvPr id="3" name="Ondertitel 2">
            <a:extLst>
              <a:ext uri="{FF2B5EF4-FFF2-40B4-BE49-F238E27FC236}">
                <a16:creationId xmlns:a16="http://schemas.microsoft.com/office/drawing/2014/main" id="{139540B2-5EE4-47C4-A11D-74D37A5661E2}"/>
              </a:ext>
            </a:extLst>
          </p:cNvPr>
          <p:cNvSpPr>
            <a:spLocks noGrp="1"/>
          </p:cNvSpPr>
          <p:nvPr>
            <p:ph type="subTitle" idx="1"/>
          </p:nvPr>
        </p:nvSpPr>
        <p:spPr/>
        <p:txBody>
          <a:bodyPr/>
          <a:lstStyle/>
          <a:p>
            <a:r>
              <a:rPr lang="nl-NL" dirty="0"/>
              <a:t>Samen sterker! Voor een krachtige beroepsgroep lerarenopleiders </a:t>
            </a:r>
          </a:p>
        </p:txBody>
      </p:sp>
      <p:sp>
        <p:nvSpPr>
          <p:cNvPr id="4" name="Titel 3">
            <a:extLst>
              <a:ext uri="{FF2B5EF4-FFF2-40B4-BE49-F238E27FC236}">
                <a16:creationId xmlns:a16="http://schemas.microsoft.com/office/drawing/2014/main" id="{205B333C-23AA-4634-A6E3-E584D442EFAE}"/>
              </a:ext>
            </a:extLst>
          </p:cNvPr>
          <p:cNvSpPr>
            <a:spLocks noGrp="1"/>
          </p:cNvSpPr>
          <p:nvPr>
            <p:ph type="ctrTitle"/>
          </p:nvPr>
        </p:nvSpPr>
        <p:spPr>
          <a:xfrm>
            <a:off x="4087799" y="1734091"/>
            <a:ext cx="6690308" cy="699949"/>
          </a:xfrm>
        </p:spPr>
        <p:txBody>
          <a:bodyPr/>
          <a:lstStyle/>
          <a:p>
            <a:r>
              <a:rPr lang="nl-NL" dirty="0"/>
              <a:t>Maak kennis met Velon en BRLO</a:t>
            </a:r>
          </a:p>
        </p:txBody>
      </p:sp>
      <p:pic>
        <p:nvPicPr>
          <p:cNvPr id="8" name="Afbeelding 7">
            <a:extLst>
              <a:ext uri="{FF2B5EF4-FFF2-40B4-BE49-F238E27FC236}">
                <a16:creationId xmlns:a16="http://schemas.microsoft.com/office/drawing/2014/main" id="{3A056ACE-9062-49FC-738A-3AAC02F2CF47}"/>
              </a:ext>
            </a:extLst>
          </p:cNvPr>
          <p:cNvPicPr>
            <a:picLocks noChangeAspect="1"/>
          </p:cNvPicPr>
          <p:nvPr/>
        </p:nvPicPr>
        <p:blipFill>
          <a:blip r:embed="rId3"/>
          <a:stretch>
            <a:fillRect/>
          </a:stretch>
        </p:blipFill>
        <p:spPr>
          <a:xfrm>
            <a:off x="8761883" y="5229200"/>
            <a:ext cx="3063240" cy="1441704"/>
          </a:xfrm>
          <a:prstGeom prst="rect">
            <a:avLst/>
          </a:prstGeom>
        </p:spPr>
      </p:pic>
    </p:spTree>
    <p:extLst>
      <p:ext uri="{BB962C8B-B14F-4D97-AF65-F5344CB8AC3E}">
        <p14:creationId xmlns:p14="http://schemas.microsoft.com/office/powerpoint/2010/main" val="118010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8ED9823-656B-4AAF-C45E-72EEC8C34C77}"/>
              </a:ext>
            </a:extLst>
          </p:cNvPr>
          <p:cNvPicPr>
            <a:picLocks noChangeAspect="1"/>
          </p:cNvPicPr>
          <p:nvPr/>
        </p:nvPicPr>
        <p:blipFill rotWithShape="1">
          <a:blip r:embed="rId3"/>
          <a:srcRect b="3361"/>
          <a:stretch/>
        </p:blipFill>
        <p:spPr>
          <a:xfrm>
            <a:off x="1201043" y="188640"/>
            <a:ext cx="8640960" cy="6262950"/>
          </a:xfrm>
          <a:prstGeom prst="rect">
            <a:avLst/>
          </a:prstGeom>
        </p:spPr>
      </p:pic>
    </p:spTree>
    <p:extLst>
      <p:ext uri="{BB962C8B-B14F-4D97-AF65-F5344CB8AC3E}">
        <p14:creationId xmlns:p14="http://schemas.microsoft.com/office/powerpoint/2010/main" val="120004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Leden en geregistreerden</a:t>
            </a:r>
          </a:p>
        </p:txBody>
      </p:sp>
      <p:pic>
        <p:nvPicPr>
          <p:cNvPr id="9" name="Tijdelijke aanduiding voor inhoud 8">
            <a:extLst>
              <a:ext uri="{FF2B5EF4-FFF2-40B4-BE49-F238E27FC236}">
                <a16:creationId xmlns:a16="http://schemas.microsoft.com/office/drawing/2014/main" id="{A92B413F-B776-5FF1-8E50-1D5C67F7495D}"/>
              </a:ext>
            </a:extLst>
          </p:cNvPr>
          <p:cNvPicPr>
            <a:picLocks noGrp="1" noChangeAspect="1"/>
          </p:cNvPicPr>
          <p:nvPr>
            <p:ph idx="1"/>
          </p:nvPr>
        </p:nvPicPr>
        <p:blipFill rotWithShape="1">
          <a:blip r:embed="rId3"/>
          <a:srcRect b="3008"/>
          <a:stretch/>
        </p:blipFill>
        <p:spPr>
          <a:xfrm>
            <a:off x="2713211" y="1175935"/>
            <a:ext cx="7272808" cy="5290529"/>
          </a:xfrm>
        </p:spPr>
      </p:pic>
    </p:spTree>
    <p:extLst>
      <p:ext uri="{BB962C8B-B14F-4D97-AF65-F5344CB8AC3E}">
        <p14:creationId xmlns:p14="http://schemas.microsoft.com/office/powerpoint/2010/main" val="2747449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Organisatie</a:t>
            </a:r>
          </a:p>
        </p:txBody>
      </p:sp>
      <p:pic>
        <p:nvPicPr>
          <p:cNvPr id="5" name="Tijdelijke aanduiding voor inhoud 4">
            <a:extLst>
              <a:ext uri="{FF2B5EF4-FFF2-40B4-BE49-F238E27FC236}">
                <a16:creationId xmlns:a16="http://schemas.microsoft.com/office/drawing/2014/main" id="{24CEB432-9114-C864-9E07-A1744AA71E70}"/>
              </a:ext>
            </a:extLst>
          </p:cNvPr>
          <p:cNvPicPr>
            <a:picLocks noGrp="1" noChangeAspect="1"/>
          </p:cNvPicPr>
          <p:nvPr>
            <p:ph idx="1"/>
          </p:nvPr>
        </p:nvPicPr>
        <p:blipFill>
          <a:blip r:embed="rId3"/>
          <a:stretch>
            <a:fillRect/>
          </a:stretch>
        </p:blipFill>
        <p:spPr>
          <a:xfrm>
            <a:off x="3649315" y="116632"/>
            <a:ext cx="8391548" cy="6293662"/>
          </a:xfrm>
        </p:spPr>
      </p:pic>
    </p:spTree>
    <p:extLst>
      <p:ext uri="{BB962C8B-B14F-4D97-AF65-F5344CB8AC3E}">
        <p14:creationId xmlns:p14="http://schemas.microsoft.com/office/powerpoint/2010/main" val="163662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Velon bestuur</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268760"/>
            <a:ext cx="10313764" cy="4549053"/>
          </a:xfrm>
        </p:spPr>
        <p:txBody>
          <a:bodyPr/>
          <a:lstStyle/>
          <a:p>
            <a:pPr>
              <a:lnSpc>
                <a:spcPct val="107000"/>
              </a:lnSpc>
              <a:spcAft>
                <a:spcPts val="800"/>
              </a:spcAft>
            </a:pPr>
            <a:r>
              <a:rPr lang="nl-NL" sz="1800" dirty="0">
                <a:effectLst/>
                <a:ea typeface="Calibri" panose="020F0502020204030204" pitchFamily="34" charset="0"/>
                <a:cs typeface="Times New Roman" panose="02020603050405020304" pitchFamily="18" charset="0"/>
              </a:rPr>
              <a:t>Helma Oolbekkink-Marchand, voorzitter. Zij is lector van het lectoraat Naar een meervoudige Professionaliteit van Leraren bij de HAN in Nijmegen.</a:t>
            </a:r>
          </a:p>
          <a:p>
            <a:pPr>
              <a:lnSpc>
                <a:spcPct val="107000"/>
              </a:lnSpc>
              <a:spcAft>
                <a:spcPts val="800"/>
              </a:spcAft>
            </a:pPr>
            <a:r>
              <a:rPr lang="nl-NL" sz="1800" dirty="0">
                <a:effectLst/>
                <a:ea typeface="Calibri" panose="020F0502020204030204" pitchFamily="34" charset="0"/>
                <a:cs typeface="Times New Roman" panose="02020603050405020304" pitchFamily="18" charset="0"/>
              </a:rPr>
              <a:t>Anna van der Want, vicevoorzitter en penningmeester. Zij is lerarenopleider en coördinator onderzoek bij het Marnix Innovatie Centrum van de Marnix Academie te Utrecht.</a:t>
            </a:r>
          </a:p>
          <a:p>
            <a:pPr>
              <a:lnSpc>
                <a:spcPct val="107000"/>
              </a:lnSpc>
              <a:spcAft>
                <a:spcPts val="800"/>
              </a:spcAft>
            </a:pPr>
            <a:r>
              <a:rPr lang="nl-NL" sz="1800" dirty="0">
                <a:effectLst/>
                <a:ea typeface="Calibri" panose="020F0502020204030204" pitchFamily="34" charset="0"/>
                <a:cs typeface="Times New Roman" panose="02020603050405020304" pitchFamily="18" charset="0"/>
              </a:rPr>
              <a:t>Maaike Vervoort, algemeen lid. Zij is hoofddocent en onderzoeker bij de Academie voor Pedagogiek en Onderwijs van hogeschool Saxion in Enschede.</a:t>
            </a:r>
          </a:p>
          <a:p>
            <a:pPr>
              <a:lnSpc>
                <a:spcPct val="107000"/>
              </a:lnSpc>
              <a:spcAft>
                <a:spcPts val="800"/>
              </a:spcAft>
            </a:pPr>
            <a:r>
              <a:rPr lang="nl-NL" sz="1800" dirty="0">
                <a:effectLst/>
                <a:ea typeface="Calibri" panose="020F0502020204030204" pitchFamily="34" charset="0"/>
                <a:cs typeface="Times New Roman" panose="02020603050405020304" pitchFamily="18" charset="0"/>
              </a:rPr>
              <a:t>Karin Derksen, algemeen lid. Zij is Strategisch Adviseur Academische </a:t>
            </a:r>
            <a:r>
              <a:rPr lang="nl-NL" sz="1800" dirty="0" err="1">
                <a:effectLst/>
                <a:ea typeface="Calibri" panose="020F0502020204030204" pitchFamily="34" charset="0"/>
                <a:cs typeface="Times New Roman" panose="02020603050405020304" pitchFamily="18" charset="0"/>
              </a:rPr>
              <a:t>OpleidingsScholen</a:t>
            </a:r>
            <a:r>
              <a:rPr lang="nl-NL" sz="1800" dirty="0">
                <a:effectLst/>
                <a:ea typeface="Calibri" panose="020F0502020204030204" pitchFamily="34" charset="0"/>
                <a:cs typeface="Times New Roman" panose="02020603050405020304" pitchFamily="18" charset="0"/>
              </a:rPr>
              <a:t> bij Ons Middelbaar Onderwijs (OMO) in Tilburg.</a:t>
            </a:r>
          </a:p>
          <a:p>
            <a:pPr>
              <a:lnSpc>
                <a:spcPct val="107000"/>
              </a:lnSpc>
              <a:spcAft>
                <a:spcPts val="800"/>
              </a:spcAft>
            </a:pPr>
            <a:r>
              <a:rPr lang="nl-NL" sz="1800" dirty="0">
                <a:effectLst/>
                <a:ea typeface="Calibri" panose="020F0502020204030204" pitchFamily="34" charset="0"/>
                <a:cs typeface="Times New Roman" panose="02020603050405020304" pitchFamily="18" charset="0"/>
              </a:rPr>
              <a:t>Fadie Hanna, algemeen lid. </a:t>
            </a:r>
            <a:r>
              <a:rPr lang="nl-NL" dirty="0"/>
              <a:t>Hij is lerarenopleider aan de Educatieve Master Primair Onderwijs in Rotterdam.</a:t>
            </a:r>
            <a:endParaRPr lang="nl-NL" sz="1800" dirty="0">
              <a:effectLs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ea typeface="Calibri" panose="020F0502020204030204" pitchFamily="34" charset="0"/>
                <a:cs typeface="Times New Roman" panose="02020603050405020304" pitchFamily="18" charset="0"/>
              </a:rPr>
              <a:t>Martine van Rijswijk, algemeen lid. Zij is lerarenopleider en onderzoeker bij het Centrum voor Onderwijs en Leren, afdeling Educatie van de Faculteit Sociale Wetenschappen.</a:t>
            </a:r>
          </a:p>
          <a:p>
            <a:pPr>
              <a:lnSpc>
                <a:spcPct val="107000"/>
              </a:lnSpc>
              <a:spcAft>
                <a:spcPts val="800"/>
              </a:spcAft>
            </a:pPr>
            <a:r>
              <a:rPr lang="nl-NL" sz="1800" dirty="0">
                <a:effectLst/>
                <a:ea typeface="Calibri" panose="020F0502020204030204" pitchFamily="34" charset="0"/>
                <a:cs typeface="Times New Roman" panose="02020603050405020304" pitchFamily="18" charset="0"/>
              </a:rPr>
              <a:t>Karen Slot, algemeen lid. Zij is docent-onderzoeker bij de Hogeschool van Amsterdam bij de tweedegraadslerarenopleidingen. </a:t>
            </a:r>
            <a:endParaRPr lang="nl-NL" sz="1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2335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Ledenraad</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28800"/>
            <a:ext cx="8081516" cy="4189013"/>
          </a:xfrm>
        </p:spPr>
        <p:txBody>
          <a:bodyPr/>
          <a:lstStyle/>
          <a:p>
            <a:pPr>
              <a:lnSpc>
                <a:spcPct val="107000"/>
              </a:lnSpc>
              <a:spcAft>
                <a:spcPts val="800"/>
              </a:spcAft>
            </a:pPr>
            <a:r>
              <a:rPr lang="nl-NL" b="0" i="0" dirty="0">
                <a:effectLst/>
              </a:rPr>
              <a:t>De ledenraad bestaat uit minstens vijftien Velon-leden die door de leden zijn verkozen. </a:t>
            </a:r>
          </a:p>
          <a:p>
            <a:pPr>
              <a:lnSpc>
                <a:spcPct val="107000"/>
              </a:lnSpc>
              <a:spcAft>
                <a:spcPts val="800"/>
              </a:spcAft>
            </a:pPr>
            <a:r>
              <a:rPr lang="nl-NL" b="0" i="0" dirty="0">
                <a:effectLst/>
              </a:rPr>
              <a:t>Zij voeren hun taken vrijwillig uit. </a:t>
            </a:r>
          </a:p>
          <a:p>
            <a:pPr>
              <a:lnSpc>
                <a:spcPct val="107000"/>
              </a:lnSpc>
              <a:spcAft>
                <a:spcPts val="800"/>
              </a:spcAft>
            </a:pPr>
            <a:r>
              <a:rPr lang="nl-NL" b="0" i="0" dirty="0">
                <a:effectLst/>
              </a:rPr>
              <a:t>De ledenraad komt minstens twee keer per jaar bijeen. </a:t>
            </a:r>
          </a:p>
          <a:p>
            <a:pPr>
              <a:lnSpc>
                <a:spcPct val="107000"/>
              </a:lnSpc>
              <a:spcAft>
                <a:spcPts val="800"/>
              </a:spcAft>
            </a:pPr>
            <a:r>
              <a:rPr lang="nl-NL" dirty="0"/>
              <a:t>De ledenraad heeft formele taken, zoals het instemmen met de benoeming van bestuursleden en het goedkeuren van de begroting en de jaarrekening.</a:t>
            </a:r>
            <a:endParaRPr lang="nl-NL" dirty="0">
              <a:ea typeface="Arial" panose="020B0604020202020204" pitchFamily="34" charset="0"/>
              <a:cs typeface="Times New Roman" panose="02020603050405020304" pitchFamily="18" charset="0"/>
            </a:endParaRPr>
          </a:p>
          <a:p>
            <a:pPr>
              <a:lnSpc>
                <a:spcPct val="107000"/>
              </a:lnSpc>
              <a:spcAft>
                <a:spcPts val="800"/>
              </a:spcAft>
            </a:pPr>
            <a:r>
              <a:rPr lang="nl-NL" b="0" i="0" dirty="0">
                <a:effectLst/>
              </a:rPr>
              <a:t>Daarnaast denkt de Ledenraad actief mee over het verenigingsbeleid en zorgt voor een goede verbinding tussen de leden en het Velon-bestuur. </a:t>
            </a:r>
          </a:p>
        </p:txBody>
      </p:sp>
      <p:pic>
        <p:nvPicPr>
          <p:cNvPr id="5" name="Afbeelding 4" descr="Afbeelding met tekst&#10;&#10;Automatisch gegenereerde beschrijving">
            <a:extLst>
              <a:ext uri="{FF2B5EF4-FFF2-40B4-BE49-F238E27FC236}">
                <a16:creationId xmlns:a16="http://schemas.microsoft.com/office/drawing/2014/main" id="{4E1392BE-E184-5B10-24B4-6A8ACBB3AE17}"/>
              </a:ext>
            </a:extLst>
          </p:cNvPr>
          <p:cNvPicPr>
            <a:picLocks noChangeAspect="1"/>
          </p:cNvPicPr>
          <p:nvPr/>
        </p:nvPicPr>
        <p:blipFill rotWithShape="1">
          <a:blip r:embed="rId3"/>
          <a:srcRect t="9051" b="45800"/>
          <a:stretch/>
        </p:blipFill>
        <p:spPr>
          <a:xfrm>
            <a:off x="7583555" y="4725144"/>
            <a:ext cx="4481736" cy="2023476"/>
          </a:xfrm>
          <a:prstGeom prst="rect">
            <a:avLst/>
          </a:prstGeom>
        </p:spPr>
      </p:pic>
    </p:spTree>
    <p:extLst>
      <p:ext uri="{BB962C8B-B14F-4D97-AF65-F5344CB8AC3E}">
        <p14:creationId xmlns:p14="http://schemas.microsoft.com/office/powerpoint/2010/main" val="334084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1BD13-1DFE-498F-ABC2-10255440432D}"/>
              </a:ext>
            </a:extLst>
          </p:cNvPr>
          <p:cNvSpPr>
            <a:spLocks noGrp="1"/>
          </p:cNvSpPr>
          <p:nvPr>
            <p:ph type="title"/>
          </p:nvPr>
        </p:nvSpPr>
        <p:spPr/>
        <p:txBody>
          <a:bodyPr/>
          <a:lstStyle/>
          <a:p>
            <a:r>
              <a:rPr lang="nl-NL" dirty="0">
                <a:highlight>
                  <a:srgbClr val="FFFF00"/>
                </a:highlight>
              </a:rPr>
              <a:t>START BELEID VELON</a:t>
            </a:r>
            <a:br>
              <a:rPr lang="nl-NL" dirty="0"/>
            </a:br>
            <a:endParaRPr lang="nl-NL" dirty="0"/>
          </a:p>
        </p:txBody>
      </p:sp>
      <p:sp>
        <p:nvSpPr>
          <p:cNvPr id="3" name="Tijdelijke aanduiding voor inhoud 2">
            <a:extLst>
              <a:ext uri="{FF2B5EF4-FFF2-40B4-BE49-F238E27FC236}">
                <a16:creationId xmlns:a16="http://schemas.microsoft.com/office/drawing/2014/main" id="{2FE4FC02-E487-3E89-1F97-EF8AF3435F4C}"/>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105317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796AA0A-B0CA-AB1D-3E61-65B338A9C931}"/>
              </a:ext>
            </a:extLst>
          </p:cNvPr>
          <p:cNvPicPr>
            <a:picLocks noChangeAspect="1"/>
          </p:cNvPicPr>
          <p:nvPr/>
        </p:nvPicPr>
        <p:blipFill rotWithShape="1">
          <a:blip r:embed="rId3"/>
          <a:srcRect t="5714" b="6087"/>
          <a:stretch/>
        </p:blipFill>
        <p:spPr>
          <a:xfrm>
            <a:off x="841003" y="404663"/>
            <a:ext cx="9144000" cy="6048673"/>
          </a:xfrm>
          <a:prstGeom prst="rect">
            <a:avLst/>
          </a:prstGeom>
        </p:spPr>
      </p:pic>
    </p:spTree>
    <p:extLst>
      <p:ext uri="{BB962C8B-B14F-4D97-AF65-F5344CB8AC3E}">
        <p14:creationId xmlns:p14="http://schemas.microsoft.com/office/powerpoint/2010/main" val="325693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Ankerpunten in de beleidsontwikkeling</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341000"/>
            <a:ext cx="8441556" cy="4176000"/>
          </a:xfrm>
        </p:spPr>
        <p:txBody>
          <a:bodyPr/>
          <a:lstStyle/>
          <a:p>
            <a:r>
              <a:rPr lang="nl-NL" b="1" dirty="0"/>
              <a:t>Relevant platform met erkenning voor diversiteit in de beroepsgroep</a:t>
            </a:r>
          </a:p>
          <a:p>
            <a:pPr lvl="1">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Lerarenopleiders bereiken die tot nu toe nog niet of weinig de weg naar Velon hebben gevonden. </a:t>
            </a:r>
          </a:p>
          <a:p>
            <a:pPr lvl="1">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Velon wil een relevant platform zijn voor onder andere kennisdeling, het vinden van (h)erkenning in de taakuitvoering en gezamenlijke professionalisering van, voor en door lerarenopleiders en leergemeenschappen. </a:t>
            </a:r>
          </a:p>
          <a:p>
            <a:pPr lvl="1">
              <a:buFont typeface="Wingdings" panose="05000000000000000000" pitchFamily="2" charset="2"/>
              <a:buChar char="§"/>
            </a:pPr>
            <a:r>
              <a:rPr lang="nl-NL" sz="1800" dirty="0">
                <a:latin typeface="Arial" panose="020B0604020202020204" pitchFamily="34" charset="0"/>
                <a:ea typeface="Arial" panose="020B0604020202020204" pitchFamily="34" charset="0"/>
                <a:cs typeface="Times New Roman" panose="02020603050405020304" pitchFamily="18" charset="0"/>
              </a:rPr>
              <a:t>O</a:t>
            </a:r>
            <a:r>
              <a:rPr lang="nl-NL" sz="1800" dirty="0">
                <a:effectLst/>
                <a:latin typeface="Arial" panose="020B0604020202020204" pitchFamily="34" charset="0"/>
                <a:ea typeface="Arial" panose="020B0604020202020204" pitchFamily="34" charset="0"/>
                <a:cs typeface="Times New Roman" panose="02020603050405020304" pitchFamily="18" charset="0"/>
              </a:rPr>
              <a:t>nderzoeken of we nieuwe professionaliseringsactiviteiten explicieter kunnen afstemmen op bepaalde doelgroepen</a:t>
            </a:r>
          </a:p>
          <a:p>
            <a:pPr lvl="1">
              <a:buFont typeface="Wingdings" panose="05000000000000000000" pitchFamily="2" charset="2"/>
              <a:buChar char="§"/>
            </a:pPr>
            <a:r>
              <a:rPr lang="nl-NL" sz="1800" dirty="0">
                <a:effectLst/>
                <a:latin typeface="Arial" panose="020B0604020202020204" pitchFamily="34" charset="0"/>
                <a:ea typeface="Arial" panose="020B0604020202020204" pitchFamily="34" charset="0"/>
                <a:cs typeface="Times New Roman" panose="02020603050405020304" pitchFamily="18" charset="0"/>
              </a:rPr>
              <a:t>Vergroten van ons ledenbestand</a:t>
            </a:r>
          </a:p>
          <a:p>
            <a:pPr lvl="1">
              <a:buFont typeface="Wingdings" panose="05000000000000000000" pitchFamily="2" charset="2"/>
              <a:buChar char="§"/>
            </a:pPr>
            <a:r>
              <a:rPr lang="nl-NL" dirty="0">
                <a:latin typeface="Arial" panose="020B0604020202020204" pitchFamily="34" charset="0"/>
                <a:ea typeface="Arial" panose="020B0604020202020204" pitchFamily="34" charset="0"/>
                <a:cs typeface="Times New Roman" panose="02020603050405020304" pitchFamily="18" charset="0"/>
              </a:rPr>
              <a:t>R</a:t>
            </a:r>
            <a:r>
              <a:rPr lang="nl-NL" sz="1800" dirty="0">
                <a:effectLst/>
                <a:latin typeface="Arial" panose="020B0604020202020204" pitchFamily="34" charset="0"/>
                <a:ea typeface="Arial" panose="020B0604020202020204" pitchFamily="34" charset="0"/>
                <a:cs typeface="Times New Roman" panose="02020603050405020304" pitchFamily="18" charset="0"/>
              </a:rPr>
              <a:t>elevantie van het Velon-lidmaatschap duidelijk maken                                      voor zowel potentiële leden als leidinggevenden </a:t>
            </a:r>
            <a:endParaRPr lang="nl-NL" dirty="0"/>
          </a:p>
          <a:p>
            <a:endParaRPr lang="nl-NL" dirty="0"/>
          </a:p>
        </p:txBody>
      </p:sp>
      <p:pic>
        <p:nvPicPr>
          <p:cNvPr id="5" name="Afbeelding 4" descr="Afbeelding met tekst&#10;&#10;Automatisch gegenereerde beschrijving">
            <a:extLst>
              <a:ext uri="{FF2B5EF4-FFF2-40B4-BE49-F238E27FC236}">
                <a16:creationId xmlns:a16="http://schemas.microsoft.com/office/drawing/2014/main" id="{E2DACBB0-5861-61A7-7D2B-0B606D99ED00}"/>
              </a:ext>
            </a:extLst>
          </p:cNvPr>
          <p:cNvPicPr>
            <a:picLocks noChangeAspect="1"/>
          </p:cNvPicPr>
          <p:nvPr/>
        </p:nvPicPr>
        <p:blipFill>
          <a:blip r:embed="rId3"/>
          <a:stretch>
            <a:fillRect/>
          </a:stretch>
        </p:blipFill>
        <p:spPr>
          <a:xfrm>
            <a:off x="9824423" y="965568"/>
            <a:ext cx="2160000" cy="2160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B6EC71E3-39DA-C2AD-7AA3-6E91F8B09CE9}"/>
              </a:ext>
            </a:extLst>
          </p:cNvPr>
          <p:cNvPicPr>
            <a:picLocks noChangeAspect="1"/>
          </p:cNvPicPr>
          <p:nvPr/>
        </p:nvPicPr>
        <p:blipFill>
          <a:blip r:embed="rId4"/>
          <a:stretch>
            <a:fillRect/>
          </a:stretch>
        </p:blipFill>
        <p:spPr>
          <a:xfrm>
            <a:off x="9836310" y="3334596"/>
            <a:ext cx="2160000" cy="2160000"/>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03174B9B-DB78-4CDF-A381-2D7717A11457}"/>
              </a:ext>
            </a:extLst>
          </p:cNvPr>
          <p:cNvPicPr>
            <a:picLocks noChangeAspect="1"/>
          </p:cNvPicPr>
          <p:nvPr/>
        </p:nvPicPr>
        <p:blipFill>
          <a:blip r:embed="rId5"/>
          <a:stretch>
            <a:fillRect/>
          </a:stretch>
        </p:blipFill>
        <p:spPr>
          <a:xfrm>
            <a:off x="7465979" y="4437000"/>
            <a:ext cx="2160000" cy="2160000"/>
          </a:xfrm>
          <a:prstGeom prst="rect">
            <a:avLst/>
          </a:prstGeom>
        </p:spPr>
      </p:pic>
    </p:spTree>
    <p:extLst>
      <p:ext uri="{BB962C8B-B14F-4D97-AF65-F5344CB8AC3E}">
        <p14:creationId xmlns:p14="http://schemas.microsoft.com/office/powerpoint/2010/main" val="365386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Ankerpunten in de beleidsontwikkeling</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8297300" cy="4176000"/>
          </a:xfrm>
        </p:spPr>
        <p:txBody>
          <a:bodyPr/>
          <a:lstStyle/>
          <a:p>
            <a:r>
              <a:rPr lang="nl-NL" b="1" dirty="0"/>
              <a:t>Velon als belangrijke netwerkpartner</a:t>
            </a:r>
          </a:p>
          <a:p>
            <a:pPr lvl="1">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Velon wil de stem van lerarenopleiders in alle relevante                                    gremia laten horen</a:t>
            </a:r>
          </a:p>
          <a:p>
            <a:pPr lvl="1">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Actiever samenwerken met partners op nationaal niveau</a:t>
            </a:r>
          </a:p>
          <a:p>
            <a:pPr lvl="2">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Denk aan: ministerie van OC&amp;W, ICL, ADEF en LOBO,                        regionale allianties en partnerschappen samen opleiden, platform Samen Opleiden &amp; Professionaliseren, vakverenigingen, vakbonden</a:t>
            </a:r>
          </a:p>
          <a:p>
            <a:pPr lvl="1">
              <a:buFont typeface="Wingdings" panose="05000000000000000000" pitchFamily="2" charset="2"/>
              <a:buChar char="§"/>
            </a:pPr>
            <a:r>
              <a:rPr lang="nl-NL" dirty="0">
                <a:latin typeface="Arial" panose="020B0604020202020204" pitchFamily="34" charset="0"/>
                <a:ea typeface="Arial" panose="020B0604020202020204" pitchFamily="34" charset="0"/>
                <a:cs typeface="Times New Roman" panose="02020603050405020304" pitchFamily="18" charset="0"/>
              </a:rPr>
              <a:t>Samenwerken met internationale partners</a:t>
            </a:r>
            <a:r>
              <a:rPr lang="nl-NL" dirty="0">
                <a:effectLst/>
                <a:latin typeface="Arial" panose="020B0604020202020204" pitchFamily="34" charset="0"/>
                <a:ea typeface="Arial" panose="020B0604020202020204" pitchFamily="34" charset="0"/>
                <a:cs typeface="Times New Roman" panose="02020603050405020304" pitchFamily="18" charset="0"/>
              </a:rPr>
              <a:t> </a:t>
            </a:r>
          </a:p>
          <a:p>
            <a:pPr lvl="1">
              <a:buFont typeface="Wingdings" panose="05000000000000000000" pitchFamily="2" charset="2"/>
              <a:buChar char="§"/>
            </a:pPr>
            <a:r>
              <a:rPr lang="nl-NL" sz="1800" dirty="0">
                <a:effectLst/>
                <a:latin typeface="Arial" panose="020B0604020202020204" pitchFamily="34" charset="0"/>
                <a:ea typeface="Arial" panose="020B0604020202020204" pitchFamily="34" charset="0"/>
                <a:cs typeface="Times New Roman" panose="02020603050405020304" pitchFamily="18" charset="0"/>
              </a:rPr>
              <a:t>Opbrengst: actieve steun, wederzijdse kennisdeling, vormen van actieve samenwerking of cross-overs, mogelijkheden om elkaars werk onder de aandacht te brengen. </a:t>
            </a:r>
            <a:endParaRPr lang="nl-NL" dirty="0"/>
          </a:p>
        </p:txBody>
      </p:sp>
      <p:pic>
        <p:nvPicPr>
          <p:cNvPr id="5" name="Afbeelding 4" descr="Afbeelding met tekst&#10;&#10;Automatisch gegenereerde beschrijving">
            <a:extLst>
              <a:ext uri="{FF2B5EF4-FFF2-40B4-BE49-F238E27FC236}">
                <a16:creationId xmlns:a16="http://schemas.microsoft.com/office/drawing/2014/main" id="{678F33E5-ABEC-B8EB-25FE-A4610F0CD1CA}"/>
              </a:ext>
            </a:extLst>
          </p:cNvPr>
          <p:cNvPicPr>
            <a:picLocks noChangeAspect="1"/>
          </p:cNvPicPr>
          <p:nvPr/>
        </p:nvPicPr>
        <p:blipFill>
          <a:blip r:embed="rId2"/>
          <a:stretch>
            <a:fillRect/>
          </a:stretch>
        </p:blipFill>
        <p:spPr>
          <a:xfrm>
            <a:off x="7321723" y="328205"/>
            <a:ext cx="2160000" cy="2160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ED567251-A27D-FD6A-23F8-56765624BFBA}"/>
              </a:ext>
            </a:extLst>
          </p:cNvPr>
          <p:cNvPicPr>
            <a:picLocks noChangeAspect="1"/>
          </p:cNvPicPr>
          <p:nvPr/>
        </p:nvPicPr>
        <p:blipFill>
          <a:blip r:embed="rId3"/>
          <a:stretch>
            <a:fillRect/>
          </a:stretch>
        </p:blipFill>
        <p:spPr>
          <a:xfrm>
            <a:off x="9667407" y="4318315"/>
            <a:ext cx="2160000" cy="2160000"/>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BD031F4E-1737-9D69-3462-E564A0C0F1E1}"/>
              </a:ext>
            </a:extLst>
          </p:cNvPr>
          <p:cNvPicPr>
            <a:picLocks noChangeAspect="1"/>
          </p:cNvPicPr>
          <p:nvPr/>
        </p:nvPicPr>
        <p:blipFill>
          <a:blip r:embed="rId4"/>
          <a:stretch>
            <a:fillRect/>
          </a:stretch>
        </p:blipFill>
        <p:spPr>
          <a:xfrm>
            <a:off x="9640134" y="1924707"/>
            <a:ext cx="2160000" cy="2160000"/>
          </a:xfrm>
          <a:prstGeom prst="rect">
            <a:avLst/>
          </a:prstGeom>
        </p:spPr>
      </p:pic>
    </p:spTree>
    <p:extLst>
      <p:ext uri="{BB962C8B-B14F-4D97-AF65-F5344CB8AC3E}">
        <p14:creationId xmlns:p14="http://schemas.microsoft.com/office/powerpoint/2010/main" val="342995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Ankerpunten in de beleidsontwikkeling</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7577460" cy="4176000"/>
          </a:xfrm>
        </p:spPr>
        <p:txBody>
          <a:bodyPr/>
          <a:lstStyle/>
          <a:p>
            <a:r>
              <a:rPr lang="nl-NL" b="1" dirty="0"/>
              <a:t>Up-to-date beroepsstandaard lerarenopleiders met brede               zeggingskracht</a:t>
            </a:r>
          </a:p>
          <a:p>
            <a:pPr lvl="1">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Actualiseren en verstevigen van het krachtige beroepsbeeld van lerarenopleiders, zoals beschreven in de beroepsstandaar</a:t>
            </a:r>
            <a:r>
              <a:rPr lang="nl-NL" dirty="0">
                <a:latin typeface="Arial" panose="020B0604020202020204" pitchFamily="34" charset="0"/>
                <a:ea typeface="Arial" panose="020B0604020202020204" pitchFamily="34" charset="0"/>
                <a:cs typeface="Times New Roman" panose="02020603050405020304" pitchFamily="18" charset="0"/>
              </a:rPr>
              <a:t>d</a:t>
            </a:r>
          </a:p>
          <a:p>
            <a:pPr lvl="1">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 Verhouding Velon en BRLO herzien</a:t>
            </a:r>
          </a:p>
          <a:p>
            <a:pPr lvl="1">
              <a:buFont typeface="Wingdings" panose="05000000000000000000" pitchFamily="2" charset="2"/>
              <a:buChar char="§"/>
            </a:pPr>
            <a:r>
              <a:rPr lang="nl-NL" sz="1800" dirty="0">
                <a:effectLst/>
                <a:latin typeface="Arial" panose="020B0604020202020204" pitchFamily="34" charset="0"/>
                <a:ea typeface="Arial" panose="020B0604020202020204" pitchFamily="34" charset="0"/>
                <a:cs typeface="Times New Roman" panose="02020603050405020304" pitchFamily="18" charset="0"/>
              </a:rPr>
              <a:t>Discussie over de ‘grenzen’ aan het lerarenopleidersberoep </a:t>
            </a:r>
          </a:p>
          <a:p>
            <a:pPr lvl="1">
              <a:buFont typeface="Wingdings" panose="05000000000000000000" pitchFamily="2" charset="2"/>
              <a:buChar char="§"/>
            </a:pPr>
            <a:r>
              <a:rPr lang="nl-NL" sz="1800" dirty="0">
                <a:effectLst/>
                <a:latin typeface="Arial" panose="020B0604020202020204" pitchFamily="34" charset="0"/>
                <a:ea typeface="Arial" panose="020B0604020202020204" pitchFamily="34" charset="0"/>
                <a:cs typeface="Times New Roman" panose="02020603050405020304" pitchFamily="18" charset="0"/>
              </a:rPr>
              <a:t>Betere inbedding van BRLO in het HRD-beleid van lerarenopleidingen </a:t>
            </a:r>
            <a:r>
              <a:rPr lang="nl-NL" dirty="0">
                <a:latin typeface="Arial" panose="020B0604020202020204" pitchFamily="34" charset="0"/>
                <a:ea typeface="Arial" panose="020B0604020202020204" pitchFamily="34" charset="0"/>
                <a:cs typeface="Times New Roman" panose="02020603050405020304" pitchFamily="18" charset="0"/>
              </a:rPr>
              <a:t>/ </a:t>
            </a:r>
            <a:r>
              <a:rPr lang="nl-NL" sz="1800" dirty="0">
                <a:effectLst/>
                <a:latin typeface="Arial" panose="020B0604020202020204" pitchFamily="34" charset="0"/>
                <a:ea typeface="Arial" panose="020B0604020202020204" pitchFamily="34" charset="0"/>
                <a:cs typeface="Times New Roman" panose="02020603050405020304" pitchFamily="18" charset="0"/>
              </a:rPr>
              <a:t>partnerschappen</a:t>
            </a:r>
          </a:p>
          <a:p>
            <a:pPr lvl="1">
              <a:buFont typeface="Wingdings" panose="05000000000000000000" pitchFamily="2" charset="2"/>
              <a:buChar char="§"/>
            </a:pPr>
            <a:r>
              <a:rPr lang="nl-NL" dirty="0">
                <a:latin typeface="Arial" panose="020B0604020202020204" pitchFamily="34" charset="0"/>
                <a:ea typeface="Arial" panose="020B0604020202020204" pitchFamily="34" charset="0"/>
                <a:cs typeface="Times New Roman" panose="02020603050405020304" pitchFamily="18" charset="0"/>
              </a:rPr>
              <a:t>Kw</a:t>
            </a:r>
            <a:r>
              <a:rPr lang="nl-NL" sz="1800" dirty="0">
                <a:effectLst/>
                <a:latin typeface="Arial" panose="020B0604020202020204" pitchFamily="34" charset="0"/>
                <a:ea typeface="Arial" panose="020B0604020202020204" pitchFamily="34" charset="0"/>
                <a:cs typeface="Times New Roman" panose="02020603050405020304" pitchFamily="18" charset="0"/>
              </a:rPr>
              <a:t>aliteitsborging van BRLO</a:t>
            </a:r>
            <a:endParaRPr lang="nl-NL" dirty="0"/>
          </a:p>
        </p:txBody>
      </p:sp>
      <p:pic>
        <p:nvPicPr>
          <p:cNvPr id="5" name="Afbeelding 4" descr="Afbeelding met tekst&#10;&#10;Automatisch gegenereerde beschrijving">
            <a:extLst>
              <a:ext uri="{FF2B5EF4-FFF2-40B4-BE49-F238E27FC236}">
                <a16:creationId xmlns:a16="http://schemas.microsoft.com/office/drawing/2014/main" id="{4C2CF7E6-A325-6B2E-E9FE-8296D0E992A9}"/>
              </a:ext>
            </a:extLst>
          </p:cNvPr>
          <p:cNvPicPr>
            <a:picLocks noChangeAspect="1"/>
          </p:cNvPicPr>
          <p:nvPr/>
        </p:nvPicPr>
        <p:blipFill>
          <a:blip r:embed="rId3"/>
          <a:stretch>
            <a:fillRect/>
          </a:stretch>
        </p:blipFill>
        <p:spPr>
          <a:xfrm>
            <a:off x="9015859" y="1441583"/>
            <a:ext cx="2160000" cy="2160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EA879968-44A3-08DC-7BBF-D56D8B7CACA6}"/>
              </a:ext>
            </a:extLst>
          </p:cNvPr>
          <p:cNvPicPr>
            <a:picLocks noChangeAspect="1"/>
          </p:cNvPicPr>
          <p:nvPr/>
        </p:nvPicPr>
        <p:blipFill>
          <a:blip r:embed="rId4"/>
          <a:stretch>
            <a:fillRect/>
          </a:stretch>
        </p:blipFill>
        <p:spPr>
          <a:xfrm>
            <a:off x="9015859" y="3892152"/>
            <a:ext cx="2196000" cy="2196000"/>
          </a:xfrm>
          <a:prstGeom prst="rect">
            <a:avLst/>
          </a:prstGeom>
        </p:spPr>
      </p:pic>
    </p:spTree>
    <p:extLst>
      <p:ext uri="{BB962C8B-B14F-4D97-AF65-F5344CB8AC3E}">
        <p14:creationId xmlns:p14="http://schemas.microsoft.com/office/powerpoint/2010/main" val="123464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Inhoud </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6055620" cy="4176000"/>
          </a:xfrm>
        </p:spPr>
        <p:txBody>
          <a:bodyPr/>
          <a:lstStyle/>
          <a:p>
            <a:r>
              <a:rPr lang="nl-NL" dirty="0"/>
              <a:t>..</a:t>
            </a:r>
          </a:p>
          <a:p>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p>
          <a:p>
            <a:pPr marL="0" indent="0">
              <a:buNone/>
            </a:pPr>
            <a:r>
              <a:rPr lang="nl-NL" sz="1800" dirty="0">
                <a:solidFill>
                  <a:srgbClr val="000000"/>
                </a:solidFill>
                <a:effectLst/>
                <a:highlight>
                  <a:srgbClr val="FFFF00"/>
                </a:highlight>
                <a:latin typeface="Arial" panose="020B0604020202020204" pitchFamily="34" charset="0"/>
                <a:ea typeface="Arial" panose="020B0604020202020204" pitchFamily="34" charset="0"/>
                <a:cs typeface="Arial" panose="020B0604020202020204" pitchFamily="34" charset="0"/>
              </a:rPr>
              <a:t>LET OP!</a:t>
            </a:r>
          </a:p>
          <a:p>
            <a:pPr marL="0" indent="0">
              <a:buNone/>
            </a:pPr>
            <a:r>
              <a:rPr lang="nl-NL" sz="1800" dirty="0">
                <a:solidFill>
                  <a:srgbClr val="000000"/>
                </a:solidFill>
                <a:effectLst/>
                <a:highlight>
                  <a:srgbClr val="FFFF00"/>
                </a:highlight>
                <a:latin typeface="Arial" panose="020B0604020202020204" pitchFamily="34" charset="0"/>
                <a:ea typeface="Arial" panose="020B0604020202020204" pitchFamily="34" charset="0"/>
                <a:cs typeface="Arial" panose="020B0604020202020204" pitchFamily="34" charset="0"/>
              </a:rPr>
              <a:t>Deze presentatie bevat sheets over de ontwikkelingen binnen de beroepsgroep, over de Velon organisatie, de ledenactiviteiten van Velon en BRLO registratie en prolongatie. Je kan deze </a:t>
            </a:r>
            <a:r>
              <a:rPr lang="nl-NL" dirty="0">
                <a:solidFill>
                  <a:srgbClr val="000000"/>
                </a:solidFill>
                <a:highlight>
                  <a:srgbClr val="FFFF00"/>
                </a:highlight>
                <a:latin typeface="Arial" panose="020B0604020202020204" pitchFamily="34" charset="0"/>
                <a:ea typeface="Arial" panose="020B0604020202020204" pitchFamily="34" charset="0"/>
                <a:cs typeface="Arial" panose="020B0604020202020204" pitchFamily="34" charset="0"/>
              </a:rPr>
              <a:t>sheets als basis gebruiken en zelf aanpassingen doorvoeren en/of sheets verwijderen.</a:t>
            </a:r>
          </a:p>
          <a:p>
            <a:pPr marL="0" indent="0">
              <a:buNone/>
            </a:pPr>
            <a:endParaRPr lang="nl-NL" sz="1800" dirty="0">
              <a:solidFill>
                <a:srgbClr val="000000"/>
              </a:solidFill>
              <a:effectLst/>
              <a:highlight>
                <a:srgbClr val="FFFF00"/>
              </a:highlight>
              <a:latin typeface="Arial" panose="020B0604020202020204" pitchFamily="34" charset="0"/>
              <a:ea typeface="Arial" panose="020B0604020202020204" pitchFamily="34" charset="0"/>
              <a:cs typeface="Arial" panose="020B0604020202020204" pitchFamily="34" charset="0"/>
            </a:endParaRPr>
          </a:p>
          <a:p>
            <a:pPr marL="0" indent="0">
              <a:buNone/>
            </a:pPr>
            <a:r>
              <a:rPr lang="nl-NL" dirty="0">
                <a:solidFill>
                  <a:srgbClr val="000000"/>
                </a:solidFill>
                <a:highlight>
                  <a:srgbClr val="FFFF00"/>
                </a:highlight>
                <a:latin typeface="Arial" panose="020B0604020202020204" pitchFamily="34" charset="0"/>
                <a:ea typeface="Arial" panose="020B0604020202020204" pitchFamily="34" charset="0"/>
                <a:cs typeface="Arial" panose="020B0604020202020204" pitchFamily="34" charset="0"/>
              </a:rPr>
              <a:t>De sheets met gele tekst geven een nieuw onderdeel van de presentatie aan. Deze sheets kan je verwijderen.</a:t>
            </a:r>
            <a:endParaRPr lang="nl-NL" sz="1800" dirty="0">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235EB747-DD0C-1B4B-761E-5D296241B2C2}"/>
              </a:ext>
            </a:extLst>
          </p:cNvPr>
          <p:cNvPicPr>
            <a:picLocks noChangeAspect="1"/>
          </p:cNvPicPr>
          <p:nvPr/>
        </p:nvPicPr>
        <p:blipFill>
          <a:blip r:embed="rId3"/>
          <a:stretch>
            <a:fillRect/>
          </a:stretch>
        </p:blipFill>
        <p:spPr>
          <a:xfrm>
            <a:off x="9824423" y="1749813"/>
            <a:ext cx="1980000" cy="1980000"/>
          </a:xfrm>
          <a:prstGeom prst="rect">
            <a:avLst/>
          </a:prstGeom>
        </p:spPr>
      </p:pic>
      <p:pic>
        <p:nvPicPr>
          <p:cNvPr id="6" name="Afbeelding 5">
            <a:extLst>
              <a:ext uri="{FF2B5EF4-FFF2-40B4-BE49-F238E27FC236}">
                <a16:creationId xmlns:a16="http://schemas.microsoft.com/office/drawing/2014/main" id="{E16DE517-632E-1151-C3AE-632C05B34155}"/>
              </a:ext>
            </a:extLst>
          </p:cNvPr>
          <p:cNvPicPr>
            <a:picLocks noChangeAspect="1"/>
          </p:cNvPicPr>
          <p:nvPr/>
        </p:nvPicPr>
        <p:blipFill>
          <a:blip r:embed="rId4"/>
          <a:stretch>
            <a:fillRect/>
          </a:stretch>
        </p:blipFill>
        <p:spPr>
          <a:xfrm>
            <a:off x="7542233" y="1749813"/>
            <a:ext cx="1980000" cy="1980000"/>
          </a:xfrm>
          <a:prstGeom prst="rect">
            <a:avLst/>
          </a:prstGeom>
        </p:spPr>
      </p:pic>
      <p:pic>
        <p:nvPicPr>
          <p:cNvPr id="8" name="Afbeelding 7">
            <a:extLst>
              <a:ext uri="{FF2B5EF4-FFF2-40B4-BE49-F238E27FC236}">
                <a16:creationId xmlns:a16="http://schemas.microsoft.com/office/drawing/2014/main" id="{EA377AEC-B83D-ACCB-D68D-5B1C00BD58BD}"/>
              </a:ext>
            </a:extLst>
          </p:cNvPr>
          <p:cNvPicPr>
            <a:picLocks noChangeAspect="1"/>
          </p:cNvPicPr>
          <p:nvPr/>
        </p:nvPicPr>
        <p:blipFill>
          <a:blip r:embed="rId5"/>
          <a:stretch>
            <a:fillRect/>
          </a:stretch>
        </p:blipFill>
        <p:spPr>
          <a:xfrm>
            <a:off x="7542233" y="4002507"/>
            <a:ext cx="1980000" cy="1980000"/>
          </a:xfrm>
          <a:prstGeom prst="rect">
            <a:avLst/>
          </a:prstGeom>
        </p:spPr>
      </p:pic>
      <p:pic>
        <p:nvPicPr>
          <p:cNvPr id="12" name="Afbeelding 11">
            <a:extLst>
              <a:ext uri="{FF2B5EF4-FFF2-40B4-BE49-F238E27FC236}">
                <a16:creationId xmlns:a16="http://schemas.microsoft.com/office/drawing/2014/main" id="{986FBBE0-591C-8FA6-D8A8-2F8BAAE63751}"/>
              </a:ext>
            </a:extLst>
          </p:cNvPr>
          <p:cNvPicPr>
            <a:picLocks noChangeAspect="1"/>
          </p:cNvPicPr>
          <p:nvPr/>
        </p:nvPicPr>
        <p:blipFill>
          <a:blip r:embed="rId6"/>
          <a:stretch>
            <a:fillRect/>
          </a:stretch>
        </p:blipFill>
        <p:spPr>
          <a:xfrm>
            <a:off x="9824423" y="4002507"/>
            <a:ext cx="1980000" cy="1980000"/>
          </a:xfrm>
          <a:prstGeom prst="rect">
            <a:avLst/>
          </a:prstGeom>
        </p:spPr>
      </p:pic>
    </p:spTree>
    <p:extLst>
      <p:ext uri="{BB962C8B-B14F-4D97-AF65-F5344CB8AC3E}">
        <p14:creationId xmlns:p14="http://schemas.microsoft.com/office/powerpoint/2010/main" val="284879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Ankerpunten in de beleidsontwikkeling</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p:txBody>
          <a:bodyPr/>
          <a:lstStyle/>
          <a:p>
            <a:r>
              <a:rPr lang="nl-NL" b="1" dirty="0"/>
              <a:t>Sterke professionele organisatie met een gezonde financiële basis</a:t>
            </a:r>
          </a:p>
          <a:p>
            <a:pPr lvl="1">
              <a:buFont typeface="Wingdings" panose="05000000000000000000" pitchFamily="2" charset="2"/>
              <a:buChar char="§"/>
            </a:pPr>
            <a:r>
              <a:rPr lang="nl-NL" dirty="0">
                <a:latin typeface="Arial" panose="020B0604020202020204" pitchFamily="34" charset="0"/>
                <a:ea typeface="Arial" panose="020B0604020202020204" pitchFamily="34" charset="0"/>
                <a:cs typeface="Times New Roman" panose="02020603050405020304" pitchFamily="18" charset="0"/>
              </a:rPr>
              <a:t>Streven naar bureau </a:t>
            </a:r>
            <a:r>
              <a:rPr lang="nl-NL" dirty="0">
                <a:effectLst/>
                <a:latin typeface="Arial" panose="020B0604020202020204" pitchFamily="34" charset="0"/>
                <a:ea typeface="Arial" panose="020B0604020202020204" pitchFamily="34" charset="0"/>
                <a:cs typeface="Times New Roman" panose="02020603050405020304" pitchFamily="18" charset="0"/>
              </a:rPr>
              <a:t>als duurzame organisatie </a:t>
            </a:r>
          </a:p>
          <a:p>
            <a:pPr lvl="1">
              <a:buFont typeface="Wingdings" panose="05000000000000000000" pitchFamily="2" charset="2"/>
              <a:buChar char="§"/>
            </a:pPr>
            <a:r>
              <a:rPr lang="nl-NL" dirty="0">
                <a:latin typeface="Arial" panose="020B0604020202020204" pitchFamily="34" charset="0"/>
                <a:ea typeface="Arial" panose="020B0604020202020204" pitchFamily="34" charset="0"/>
                <a:cs typeface="Times New Roman" panose="02020603050405020304" pitchFamily="18" charset="0"/>
              </a:rPr>
              <a:t>Uitvoeren kosten-baten analyse van huidige activiteiten</a:t>
            </a:r>
            <a:endParaRPr lang="nl-NL" dirty="0">
              <a:effectLst/>
              <a:latin typeface="Arial" panose="020B0604020202020204" pitchFamily="34" charset="0"/>
              <a:ea typeface="Arial" panose="020B0604020202020204" pitchFamily="34" charset="0"/>
              <a:cs typeface="Times New Roman" panose="02020603050405020304" pitchFamily="18" charset="0"/>
            </a:endParaRPr>
          </a:p>
          <a:p>
            <a:pPr lvl="1">
              <a:buFont typeface="Wingdings" panose="05000000000000000000" pitchFamily="2" charset="2"/>
              <a:buChar char="§"/>
            </a:pPr>
            <a:r>
              <a:rPr lang="nl-NL" dirty="0">
                <a:latin typeface="Arial" panose="020B0604020202020204" pitchFamily="34" charset="0"/>
                <a:ea typeface="Arial" panose="020B0604020202020204" pitchFamily="34" charset="0"/>
                <a:cs typeface="Times New Roman" panose="02020603050405020304" pitchFamily="18" charset="0"/>
              </a:rPr>
              <a:t>Ledenwerving</a:t>
            </a:r>
          </a:p>
          <a:p>
            <a:pPr lvl="1">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Verkennen van mogelijkheden voor vaste en flexibele geldstromen</a:t>
            </a:r>
            <a:endParaRPr lang="nl-NL" dirty="0"/>
          </a:p>
        </p:txBody>
      </p:sp>
      <p:pic>
        <p:nvPicPr>
          <p:cNvPr id="5" name="Afbeelding 4">
            <a:extLst>
              <a:ext uri="{FF2B5EF4-FFF2-40B4-BE49-F238E27FC236}">
                <a16:creationId xmlns:a16="http://schemas.microsoft.com/office/drawing/2014/main" id="{2012E0BA-41C6-B82F-70DD-C050AC5D6020}"/>
              </a:ext>
            </a:extLst>
          </p:cNvPr>
          <p:cNvPicPr>
            <a:picLocks noChangeAspect="1"/>
          </p:cNvPicPr>
          <p:nvPr/>
        </p:nvPicPr>
        <p:blipFill>
          <a:blip r:embed="rId2"/>
          <a:stretch>
            <a:fillRect/>
          </a:stretch>
        </p:blipFill>
        <p:spPr>
          <a:xfrm>
            <a:off x="7816989" y="4140509"/>
            <a:ext cx="1800000" cy="1800000"/>
          </a:xfrm>
          <a:prstGeom prst="rect">
            <a:avLst/>
          </a:prstGeom>
        </p:spPr>
      </p:pic>
      <p:pic>
        <p:nvPicPr>
          <p:cNvPr id="7" name="Afbeelding 6">
            <a:extLst>
              <a:ext uri="{FF2B5EF4-FFF2-40B4-BE49-F238E27FC236}">
                <a16:creationId xmlns:a16="http://schemas.microsoft.com/office/drawing/2014/main" id="{4FD494CB-51D0-5063-5D24-A0D2EBB5607D}"/>
              </a:ext>
            </a:extLst>
          </p:cNvPr>
          <p:cNvPicPr>
            <a:picLocks noChangeAspect="1"/>
          </p:cNvPicPr>
          <p:nvPr/>
        </p:nvPicPr>
        <p:blipFill>
          <a:blip r:embed="rId3"/>
          <a:stretch>
            <a:fillRect/>
          </a:stretch>
        </p:blipFill>
        <p:spPr>
          <a:xfrm>
            <a:off x="5809555" y="4149080"/>
            <a:ext cx="1800000" cy="1800000"/>
          </a:xfrm>
          <a:prstGeom prst="rect">
            <a:avLst/>
          </a:prstGeom>
        </p:spPr>
      </p:pic>
      <p:pic>
        <p:nvPicPr>
          <p:cNvPr id="9" name="Afbeelding 8">
            <a:extLst>
              <a:ext uri="{FF2B5EF4-FFF2-40B4-BE49-F238E27FC236}">
                <a16:creationId xmlns:a16="http://schemas.microsoft.com/office/drawing/2014/main" id="{AE3EE14D-F702-1189-BA0C-6EA2087324DB}"/>
              </a:ext>
            </a:extLst>
          </p:cNvPr>
          <p:cNvPicPr>
            <a:picLocks noChangeAspect="1"/>
          </p:cNvPicPr>
          <p:nvPr/>
        </p:nvPicPr>
        <p:blipFill>
          <a:blip r:embed="rId4"/>
          <a:stretch>
            <a:fillRect/>
          </a:stretch>
        </p:blipFill>
        <p:spPr>
          <a:xfrm>
            <a:off x="9824423" y="4157654"/>
            <a:ext cx="1800000" cy="1800000"/>
          </a:xfrm>
          <a:prstGeom prst="rect">
            <a:avLst/>
          </a:prstGeom>
        </p:spPr>
      </p:pic>
      <p:pic>
        <p:nvPicPr>
          <p:cNvPr id="11" name="Afbeelding 10">
            <a:extLst>
              <a:ext uri="{FF2B5EF4-FFF2-40B4-BE49-F238E27FC236}">
                <a16:creationId xmlns:a16="http://schemas.microsoft.com/office/drawing/2014/main" id="{7571172A-4F45-3B97-ED5D-EEF1AE1BE5DC}"/>
              </a:ext>
            </a:extLst>
          </p:cNvPr>
          <p:cNvPicPr>
            <a:picLocks noChangeAspect="1"/>
          </p:cNvPicPr>
          <p:nvPr/>
        </p:nvPicPr>
        <p:blipFill>
          <a:blip r:embed="rId5"/>
          <a:stretch>
            <a:fillRect/>
          </a:stretch>
        </p:blipFill>
        <p:spPr>
          <a:xfrm>
            <a:off x="3783266" y="4158559"/>
            <a:ext cx="1800000" cy="1800000"/>
          </a:xfrm>
          <a:prstGeom prst="rect">
            <a:avLst/>
          </a:prstGeom>
        </p:spPr>
      </p:pic>
    </p:spTree>
    <p:extLst>
      <p:ext uri="{BB962C8B-B14F-4D97-AF65-F5344CB8AC3E}">
        <p14:creationId xmlns:p14="http://schemas.microsoft.com/office/powerpoint/2010/main" val="4215508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1BD13-1DFE-498F-ABC2-10255440432D}"/>
              </a:ext>
            </a:extLst>
          </p:cNvPr>
          <p:cNvSpPr>
            <a:spLocks noGrp="1"/>
          </p:cNvSpPr>
          <p:nvPr>
            <p:ph type="title"/>
          </p:nvPr>
        </p:nvSpPr>
        <p:spPr/>
        <p:txBody>
          <a:bodyPr/>
          <a:lstStyle/>
          <a:p>
            <a:r>
              <a:rPr lang="nl-NL" dirty="0">
                <a:highlight>
                  <a:srgbClr val="FFFF00"/>
                </a:highlight>
              </a:rPr>
              <a:t>START ACTIVITEITEN VELON</a:t>
            </a:r>
            <a:br>
              <a:rPr lang="nl-NL" dirty="0"/>
            </a:br>
            <a:endParaRPr lang="nl-NL" dirty="0"/>
          </a:p>
        </p:txBody>
      </p:sp>
      <p:sp>
        <p:nvSpPr>
          <p:cNvPr id="3" name="Tijdelijke aanduiding voor inhoud 2">
            <a:extLst>
              <a:ext uri="{FF2B5EF4-FFF2-40B4-BE49-F238E27FC236}">
                <a16:creationId xmlns:a16="http://schemas.microsoft.com/office/drawing/2014/main" id="{2FE4FC02-E487-3E89-1F97-EF8AF3435F4C}"/>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123332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Website</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p:txBody>
          <a:bodyPr/>
          <a:lstStyle/>
          <a:p>
            <a:r>
              <a:rPr lang="nl-NL" dirty="0"/>
              <a:t>Platform van, voor en door lerarenopleiders</a:t>
            </a:r>
          </a:p>
          <a:p>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Blogs, nieuws, onderzoeken en artikelen</a:t>
            </a:r>
          </a:p>
          <a:p>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Evenementen agenda </a:t>
            </a:r>
          </a:p>
          <a:p>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Lerarenopleiders online verbinden </a:t>
            </a:r>
          </a:p>
          <a:p>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Content delen van partners </a:t>
            </a:r>
            <a:endParaRPr lang="nl-NL" sz="18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9" name="Afbeelding 8" descr="Afbeelding met tekst, schermafbeelding, krant&#10;&#10;Automatisch gegenereerde beschrijving">
            <a:extLst>
              <a:ext uri="{FF2B5EF4-FFF2-40B4-BE49-F238E27FC236}">
                <a16:creationId xmlns:a16="http://schemas.microsoft.com/office/drawing/2014/main" id="{52761CA6-4DBE-7969-CA8C-6CFF6F063775}"/>
              </a:ext>
            </a:extLst>
          </p:cNvPr>
          <p:cNvPicPr>
            <a:picLocks noChangeAspect="1"/>
          </p:cNvPicPr>
          <p:nvPr/>
        </p:nvPicPr>
        <p:blipFill>
          <a:blip r:embed="rId3"/>
          <a:stretch>
            <a:fillRect/>
          </a:stretch>
        </p:blipFill>
        <p:spPr>
          <a:xfrm>
            <a:off x="7681763" y="1412776"/>
            <a:ext cx="4010025" cy="4905375"/>
          </a:xfrm>
          <a:prstGeom prst="rect">
            <a:avLst/>
          </a:prstGeom>
        </p:spPr>
      </p:pic>
    </p:spTree>
    <p:extLst>
      <p:ext uri="{BB962C8B-B14F-4D97-AF65-F5344CB8AC3E}">
        <p14:creationId xmlns:p14="http://schemas.microsoft.com/office/powerpoint/2010/main" val="101493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Tijdschrift voor Lerarenopleiders</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6641356" cy="4176000"/>
          </a:xfrm>
        </p:spPr>
        <p:txBody>
          <a:bodyPr/>
          <a:lstStyle/>
          <a:p>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nl-NL" b="0" i="0" dirty="0">
                <a:effectLst/>
              </a:rPr>
              <a:t>Het Tijdschrift voor Lerarenopleiders is een gezamenlijke uitgave van Velon en VELOV. </a:t>
            </a:r>
          </a:p>
          <a:p>
            <a:r>
              <a:rPr lang="nl-NL" b="0" i="0" dirty="0">
                <a:effectLst/>
              </a:rPr>
              <a:t>Het verschijnt vier keer per jaar, waarbij de vierde editie steeds                                een themanummer is. </a:t>
            </a:r>
          </a:p>
          <a:p>
            <a:r>
              <a:rPr lang="nl-NL" b="0" i="0" dirty="0">
                <a:effectLst/>
              </a:rPr>
              <a:t>In het tijdschrift delen lerarenopleiders onderzoeksresultaten, praktijkervaringen, ideeën en opinies. </a:t>
            </a:r>
          </a:p>
          <a:p>
            <a:endParaRPr lang="nl-NL" b="0" i="0" dirty="0">
              <a:effectLst/>
            </a:endParaRPr>
          </a:p>
          <a:p>
            <a:pPr marL="0" indent="0">
              <a:buNone/>
            </a:pPr>
            <a:r>
              <a:rPr lang="nl-NL" sz="2400" b="1" dirty="0">
                <a:solidFill>
                  <a:srgbClr val="1D3C6E"/>
                </a:solidFill>
                <a:latin typeface="Raleway"/>
              </a:rPr>
              <a:t>“</a:t>
            </a:r>
            <a:r>
              <a:rPr lang="nl-NL" sz="2400" b="1" i="0" dirty="0">
                <a:solidFill>
                  <a:srgbClr val="1D3C6E"/>
                </a:solidFill>
                <a:effectLst/>
                <a:latin typeface="Raleway" pitchFamily="2" charset="0"/>
              </a:rPr>
              <a:t>Het Tijdschrift voor Lerarenopleiders is onmisbaar voor elke lerarenopleider die bij wil blijven!</a:t>
            </a:r>
            <a:r>
              <a:rPr lang="nl-NL" sz="2400" b="1" dirty="0">
                <a:solidFill>
                  <a:srgbClr val="1D3C6E"/>
                </a:solidFill>
                <a:latin typeface="Raleway"/>
              </a:rPr>
              <a:t>”</a:t>
            </a:r>
            <a:endParaRPr lang="nl-NL" sz="2400" dirty="0">
              <a:solidFill>
                <a:srgbClr val="000000"/>
              </a:solidFill>
              <a:latin typeface="Arial"/>
            </a:endParaRPr>
          </a:p>
          <a:p>
            <a:endParaRPr lang="nl-NL" b="0" i="0" dirty="0">
              <a:effectLst/>
            </a:endParaRPr>
          </a:p>
          <a:p>
            <a:endParaRPr lang="nl-NL" sz="1800" dirty="0">
              <a:ea typeface="Arial" panose="020B0604020202020204" pitchFamily="34" charset="0"/>
              <a:cs typeface="Times New Roman" panose="02020603050405020304" pitchFamily="18" charset="0"/>
            </a:endParaRPr>
          </a:p>
          <a:p>
            <a:endParaRPr lang="nl-NL" sz="1800" dirty="0">
              <a:effectLst/>
              <a:ea typeface="Arial" panose="020B060402020202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CE666B30-2B64-D6C5-6E12-FFCCAD07CD2A}"/>
              </a:ext>
            </a:extLst>
          </p:cNvPr>
          <p:cNvPicPr>
            <a:picLocks noChangeAspect="1"/>
          </p:cNvPicPr>
          <p:nvPr/>
        </p:nvPicPr>
        <p:blipFill>
          <a:blip r:embed="rId3"/>
          <a:stretch>
            <a:fillRect/>
          </a:stretch>
        </p:blipFill>
        <p:spPr>
          <a:xfrm>
            <a:off x="8086110" y="1400950"/>
            <a:ext cx="3476625" cy="4657725"/>
          </a:xfrm>
          <a:prstGeom prst="rect">
            <a:avLst/>
          </a:prstGeom>
        </p:spPr>
      </p:pic>
    </p:spTree>
    <p:extLst>
      <p:ext uri="{BB962C8B-B14F-4D97-AF65-F5344CB8AC3E}">
        <p14:creationId xmlns:p14="http://schemas.microsoft.com/office/powerpoint/2010/main" val="314758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Congres</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6641356" cy="4176000"/>
          </a:xfrm>
        </p:spPr>
        <p:txBody>
          <a:bodyPr/>
          <a:lstStyle/>
          <a:p>
            <a:r>
              <a:rPr lang="nl-NL" b="0" i="0" dirty="0">
                <a:effectLst/>
              </a:rPr>
              <a:t>Het tweedaagse Velon congres wordt ieder jaar in het voorjaar (februari/maart) gehouden. </a:t>
            </a:r>
          </a:p>
          <a:p>
            <a:r>
              <a:rPr lang="nl-NL" b="0" i="0" dirty="0">
                <a:effectLst/>
              </a:rPr>
              <a:t>Het is de belangrijkste en grootste ontmoetingsplek voor ieder die betrokken is bij het opleiden en/of de professionele ontwikkeling van leraren. </a:t>
            </a:r>
          </a:p>
          <a:p>
            <a:r>
              <a:rPr lang="nl-NL" b="0" i="0" dirty="0">
                <a:effectLst/>
              </a:rPr>
              <a:t>Lerarenopleiders uit universiteiten, hogescholen en Partnerschappen Samen Opleiden &amp; Professionaliseren (SO&amp;P) treffen elkaar</a:t>
            </a:r>
          </a:p>
          <a:p>
            <a:r>
              <a:rPr lang="nl-NL" b="0" i="0" dirty="0">
                <a:effectLst/>
              </a:rPr>
              <a:t>Zo’n 600 à 700 collega’s uit het hele land nemen deel aan een gevarieerd programma met boeiende presentaties en workshops. </a:t>
            </a:r>
            <a:endParaRPr lang="nl-NL" sz="18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7" name="Afbeelding 6" descr="Afbeelding met tekst, persoon, bibliotheek, groep&#10;&#10;Automatisch gegenereerde beschrijving">
            <a:extLst>
              <a:ext uri="{FF2B5EF4-FFF2-40B4-BE49-F238E27FC236}">
                <a16:creationId xmlns:a16="http://schemas.microsoft.com/office/drawing/2014/main" id="{1E03C99B-41CD-73E5-50D5-CF50BF709827}"/>
              </a:ext>
            </a:extLst>
          </p:cNvPr>
          <p:cNvPicPr>
            <a:picLocks noChangeAspect="1"/>
          </p:cNvPicPr>
          <p:nvPr/>
        </p:nvPicPr>
        <p:blipFill>
          <a:blip r:embed="rId3"/>
          <a:stretch>
            <a:fillRect/>
          </a:stretch>
        </p:blipFill>
        <p:spPr>
          <a:xfrm>
            <a:off x="8083002" y="1174597"/>
            <a:ext cx="3600000" cy="3600000"/>
          </a:xfrm>
          <a:prstGeom prst="rect">
            <a:avLst/>
          </a:prstGeom>
        </p:spPr>
      </p:pic>
      <p:sp>
        <p:nvSpPr>
          <p:cNvPr id="15" name="Tekstvak 14">
            <a:extLst>
              <a:ext uri="{FF2B5EF4-FFF2-40B4-BE49-F238E27FC236}">
                <a16:creationId xmlns:a16="http://schemas.microsoft.com/office/drawing/2014/main" id="{DB2BBC52-73CB-3666-2CBA-B3FA0CAEC107}"/>
              </a:ext>
            </a:extLst>
          </p:cNvPr>
          <p:cNvSpPr txBox="1"/>
          <p:nvPr/>
        </p:nvSpPr>
        <p:spPr>
          <a:xfrm>
            <a:off x="8036314" y="4866036"/>
            <a:ext cx="3693377" cy="1200329"/>
          </a:xfrm>
          <a:prstGeom prst="rect">
            <a:avLst/>
          </a:prstGeom>
          <a:noFill/>
        </p:spPr>
        <p:txBody>
          <a:bodyPr wrap="square">
            <a:spAutoFit/>
          </a:bodyPr>
          <a:lstStyle/>
          <a:p>
            <a:pPr marL="0" indent="0">
              <a:buNone/>
            </a:pPr>
            <a:r>
              <a:rPr lang="nl-NL" sz="2400" b="1" dirty="0">
                <a:solidFill>
                  <a:srgbClr val="1D3C6E"/>
                </a:solidFill>
                <a:latin typeface="Raleway"/>
              </a:rPr>
              <a:t>“</a:t>
            </a:r>
            <a:r>
              <a:rPr lang="nl-NL" sz="2400" b="1" dirty="0">
                <a:solidFill>
                  <a:srgbClr val="1D3C6E"/>
                </a:solidFill>
                <a:latin typeface="Raleway" pitchFamily="2" charset="0"/>
              </a:rPr>
              <a:t>Het Velon congres is de ontmoetingsplek voor lerarenopleiders</a:t>
            </a:r>
            <a:r>
              <a:rPr lang="nl-NL" b="1" i="0" dirty="0">
                <a:solidFill>
                  <a:srgbClr val="1D3C6E"/>
                </a:solidFill>
                <a:effectLst/>
                <a:latin typeface="Raleway" pitchFamily="2" charset="0"/>
              </a:rPr>
              <a:t>!</a:t>
            </a:r>
            <a:r>
              <a:rPr lang="nl-NL" sz="2400" b="1" dirty="0">
                <a:solidFill>
                  <a:srgbClr val="1D3C6E"/>
                </a:solidFill>
                <a:latin typeface="Raleway"/>
              </a:rPr>
              <a:t>”</a:t>
            </a:r>
            <a:endParaRPr lang="nl-NL" sz="2400" dirty="0">
              <a:solidFill>
                <a:srgbClr val="000000"/>
              </a:solidFill>
              <a:latin typeface="Arial"/>
            </a:endParaRPr>
          </a:p>
        </p:txBody>
      </p:sp>
    </p:spTree>
    <p:extLst>
      <p:ext uri="{BB962C8B-B14F-4D97-AF65-F5344CB8AC3E}">
        <p14:creationId xmlns:p14="http://schemas.microsoft.com/office/powerpoint/2010/main" val="3476205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Mediatheek</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5921276" cy="4176000"/>
          </a:xfrm>
        </p:spPr>
        <p:txBody>
          <a:bodyPr/>
          <a:lstStyle/>
          <a:p>
            <a:pPr marL="0" indent="0">
              <a:buNone/>
            </a:pPr>
            <a:r>
              <a:rPr lang="nl-NL" dirty="0"/>
              <a:t>In de online mediatheek is veel interessante content te vinden. Uiteraard is het Tijdschrift voor Lerarenopleiders hier ook te vinden. Daarnaast zijn er andere artikelen en publicaties beschikbaar. Zoeken kan op verschillende manieren. Denk aan: </a:t>
            </a:r>
          </a:p>
          <a:p>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Kennisbasis</a:t>
            </a:r>
          </a:p>
          <a:p>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Thema’s en c</a:t>
            </a:r>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ategorieën </a:t>
            </a:r>
            <a:endPar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Schooltypen en opleidingstypen</a:t>
            </a:r>
          </a:p>
          <a:p>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Perspectieven en bekwaamheidsgebieden beroepsstandaard  </a:t>
            </a:r>
          </a:p>
          <a:p>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Et cetera.</a:t>
            </a:r>
            <a:endPar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endParaRPr lang="nl-NL" sz="18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52E91DD9-67C5-73B5-6288-B58CC56CC0F8}"/>
              </a:ext>
            </a:extLst>
          </p:cNvPr>
          <p:cNvPicPr>
            <a:picLocks noChangeAspect="1"/>
          </p:cNvPicPr>
          <p:nvPr/>
        </p:nvPicPr>
        <p:blipFill rotWithShape="1">
          <a:blip r:embed="rId3"/>
          <a:srcRect t="-405" b="405"/>
          <a:stretch/>
        </p:blipFill>
        <p:spPr>
          <a:xfrm>
            <a:off x="7321723" y="1191400"/>
            <a:ext cx="4495800" cy="5076825"/>
          </a:xfrm>
          <a:prstGeom prst="rect">
            <a:avLst/>
          </a:prstGeom>
        </p:spPr>
      </p:pic>
    </p:spTree>
    <p:extLst>
      <p:ext uri="{BB962C8B-B14F-4D97-AF65-F5344CB8AC3E}">
        <p14:creationId xmlns:p14="http://schemas.microsoft.com/office/powerpoint/2010/main" val="3216441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Studiedag</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6569348" cy="4176000"/>
          </a:xfrm>
        </p:spPr>
        <p:txBody>
          <a:bodyPr/>
          <a:lstStyle/>
          <a:p>
            <a:r>
              <a:rPr lang="nl-NL" b="0" i="0" dirty="0">
                <a:effectLst/>
              </a:rPr>
              <a:t>Elk jaar wordt de Velon studiedag gehouden. Voor (beginnende) lerarenopleiders uit universiteiten, hogescholen en opleidingsscholen is het een belangrijke ontmoetingsplek. </a:t>
            </a:r>
          </a:p>
          <a:p>
            <a:r>
              <a:rPr lang="nl-NL" dirty="0"/>
              <a:t>C</a:t>
            </a:r>
            <a:r>
              <a:rPr lang="nl-NL" b="0" i="0" dirty="0">
                <a:effectLst/>
              </a:rPr>
              <a:t>ollega’s wisselen ervaringen uit, bijvoorbeeld naar aanleiding van de presentaties die de themagroepen van Velon verzorgen. </a:t>
            </a:r>
          </a:p>
          <a:p>
            <a:r>
              <a:rPr lang="nl-NL" b="0" i="0" dirty="0">
                <a:effectLst/>
              </a:rPr>
              <a:t>Men kan aan de slag in diverse workshops. Het gevarieerde programma en de collegiale contacten staan borg voor een inspirerende dag!</a:t>
            </a:r>
            <a:endParaRPr lang="nl-NL" dirty="0"/>
          </a:p>
        </p:txBody>
      </p:sp>
      <p:pic>
        <p:nvPicPr>
          <p:cNvPr id="5" name="Afbeelding 4" descr="Afbeelding met persoon, binnen, groep, mensen&#10;&#10;Automatisch gegenereerde beschrijving">
            <a:extLst>
              <a:ext uri="{FF2B5EF4-FFF2-40B4-BE49-F238E27FC236}">
                <a16:creationId xmlns:a16="http://schemas.microsoft.com/office/drawing/2014/main" id="{8C02B0AA-FF5D-FF6F-58D4-B4B34514F49C}"/>
              </a:ext>
            </a:extLst>
          </p:cNvPr>
          <p:cNvPicPr>
            <a:picLocks noChangeAspect="1"/>
          </p:cNvPicPr>
          <p:nvPr/>
        </p:nvPicPr>
        <p:blipFill>
          <a:blip r:embed="rId3"/>
          <a:stretch>
            <a:fillRect/>
          </a:stretch>
        </p:blipFill>
        <p:spPr>
          <a:xfrm>
            <a:off x="8185819" y="2996952"/>
            <a:ext cx="3600000" cy="3600000"/>
          </a:xfrm>
          <a:prstGeom prst="rect">
            <a:avLst/>
          </a:prstGeom>
        </p:spPr>
      </p:pic>
    </p:spTree>
    <p:extLst>
      <p:ext uri="{BB962C8B-B14F-4D97-AF65-F5344CB8AC3E}">
        <p14:creationId xmlns:p14="http://schemas.microsoft.com/office/powerpoint/2010/main" val="2096297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err="1"/>
              <a:t>Social</a:t>
            </a:r>
            <a:r>
              <a:rPr lang="nl-NL" dirty="0"/>
              <a:t> Media</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5777260" cy="4176000"/>
          </a:xfrm>
        </p:spPr>
        <p:txBody>
          <a:bodyPr/>
          <a:lstStyle/>
          <a:p>
            <a:r>
              <a:rPr lang="nl-NL" dirty="0"/>
              <a:t>Velon is ook actief op </a:t>
            </a:r>
            <a:r>
              <a:rPr lang="nl-NL" dirty="0" err="1"/>
              <a:t>social</a:t>
            </a:r>
            <a:r>
              <a:rPr lang="nl-NL" dirty="0"/>
              <a:t> media. </a:t>
            </a:r>
          </a:p>
          <a:p>
            <a:r>
              <a:rPr lang="nl-NL" dirty="0"/>
              <a:t>Alle online updates van Velon zijn te volgen via: </a:t>
            </a:r>
          </a:p>
          <a:p>
            <a:pPr lvl="1">
              <a:buFont typeface="Wingdings" panose="05000000000000000000" pitchFamily="2" charset="2"/>
              <a:buChar char="§"/>
            </a:pPr>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LinkedIn </a:t>
            </a:r>
            <a:r>
              <a:rPr lang="nl-NL" dirty="0">
                <a:solidFill>
                  <a:srgbClr val="3366FF"/>
                </a:solidFill>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https://www.linkedin.com/company/vereniging-voor-lerarenopleiders/</a:t>
            </a:r>
            <a:endParaRPr lang="nl-NL" dirty="0">
              <a:solidFill>
                <a:srgbClr val="3366FF"/>
              </a:solidFill>
              <a:latin typeface="Arial" panose="020B0604020202020204" pitchFamily="34" charset="0"/>
              <a:ea typeface="Arial" panose="020B0604020202020204" pitchFamily="34" charset="0"/>
              <a:cs typeface="Arial" panose="020B0604020202020204" pitchFamily="34" charset="0"/>
            </a:endParaRPr>
          </a:p>
          <a:p>
            <a:pPr lvl="1">
              <a:buFont typeface="Wingdings" panose="05000000000000000000" pitchFamily="2" charset="2"/>
              <a:buChar char="§"/>
            </a:pPr>
            <a:r>
              <a:rPr lang="nl-NL" dirty="0">
                <a:solidFill>
                  <a:srgbClr val="000000"/>
                </a:solidFill>
                <a:effectLst/>
                <a:latin typeface="Arial" panose="020B0604020202020204" pitchFamily="34" charset="0"/>
                <a:ea typeface="Arial" panose="020B0604020202020204" pitchFamily="34" charset="0"/>
                <a:cs typeface="Arial" panose="020B0604020202020204" pitchFamily="34" charset="0"/>
              </a:rPr>
              <a:t>Twitter </a:t>
            </a:r>
            <a:r>
              <a:rPr lang="nl-NL" dirty="0">
                <a:solidFill>
                  <a:srgbClr val="3366FF"/>
                </a:solidFill>
                <a:effectLst/>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https://twitter.com/Lerarenopleider/</a:t>
            </a:r>
            <a:endParaRPr lang="nl-NL" dirty="0">
              <a:solidFill>
                <a:srgbClr val="3366FF"/>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3" name="Afbeelding 12">
            <a:extLst>
              <a:ext uri="{FF2B5EF4-FFF2-40B4-BE49-F238E27FC236}">
                <a16:creationId xmlns:a16="http://schemas.microsoft.com/office/drawing/2014/main" id="{7D5B2652-48F6-12C8-5DB3-0E73C39927B9}"/>
              </a:ext>
            </a:extLst>
          </p:cNvPr>
          <p:cNvPicPr>
            <a:picLocks noChangeAspect="1"/>
          </p:cNvPicPr>
          <p:nvPr/>
        </p:nvPicPr>
        <p:blipFill>
          <a:blip r:embed="rId5"/>
          <a:stretch>
            <a:fillRect/>
          </a:stretch>
        </p:blipFill>
        <p:spPr>
          <a:xfrm>
            <a:off x="6980299" y="756540"/>
            <a:ext cx="3270408" cy="4459647"/>
          </a:xfrm>
          <a:prstGeom prst="rect">
            <a:avLst/>
          </a:prstGeom>
        </p:spPr>
      </p:pic>
      <p:pic>
        <p:nvPicPr>
          <p:cNvPr id="15" name="Afbeelding 14">
            <a:extLst>
              <a:ext uri="{FF2B5EF4-FFF2-40B4-BE49-F238E27FC236}">
                <a16:creationId xmlns:a16="http://schemas.microsoft.com/office/drawing/2014/main" id="{4CC9D1CD-F7EE-B52B-E2F8-EC881F4D8F83}"/>
              </a:ext>
            </a:extLst>
          </p:cNvPr>
          <p:cNvPicPr>
            <a:picLocks noChangeAspect="1"/>
          </p:cNvPicPr>
          <p:nvPr/>
        </p:nvPicPr>
        <p:blipFill>
          <a:blip r:embed="rId6"/>
          <a:stretch>
            <a:fillRect/>
          </a:stretch>
        </p:blipFill>
        <p:spPr>
          <a:xfrm>
            <a:off x="8545859" y="3284983"/>
            <a:ext cx="3168352" cy="3345685"/>
          </a:xfrm>
          <a:prstGeom prst="rect">
            <a:avLst/>
          </a:prstGeom>
        </p:spPr>
      </p:pic>
    </p:spTree>
    <p:extLst>
      <p:ext uri="{BB962C8B-B14F-4D97-AF65-F5344CB8AC3E}">
        <p14:creationId xmlns:p14="http://schemas.microsoft.com/office/powerpoint/2010/main" val="2638819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Downloads Velon</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5184577" cy="4176000"/>
          </a:xfrm>
        </p:spPr>
        <p:txBody>
          <a:bodyPr/>
          <a:lstStyle/>
          <a:p>
            <a:endParaRPr lang="nl-NL" dirty="0"/>
          </a:p>
          <a:p>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Op de website van Velon staan verschillende downloads: </a:t>
            </a:r>
            <a:r>
              <a:rPr lang="nl-NL" sz="1800" dirty="0">
                <a:solidFill>
                  <a:srgbClr val="3366FF"/>
                </a:solidFill>
                <a:effectLst/>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https://velon.nl/over-ons/downloads/ </a:t>
            </a:r>
            <a:endParaRPr lang="nl-NL" sz="1800" dirty="0">
              <a:solidFill>
                <a:srgbClr val="3366FF"/>
              </a:solidFill>
              <a:effectLst/>
              <a:latin typeface="Arial" panose="020B0604020202020204" pitchFamily="34" charset="0"/>
              <a:ea typeface="Arial" panose="020B0604020202020204" pitchFamily="34" charset="0"/>
              <a:cs typeface="Arial" panose="020B0604020202020204" pitchFamily="34" charset="0"/>
            </a:endParaRPr>
          </a:p>
          <a:p>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Bijvoorbeeld het jaarverslag, het beleidsplan en de begroting</a:t>
            </a:r>
          </a:p>
          <a:p>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Ook de statuten en het huishoudelijk reglement zijn online beschikbaar</a:t>
            </a:r>
            <a:endParaRPr lang="nl-NL" sz="18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D4E0E7A2-C79B-F0C9-BE3D-FFF92BB0D41B}"/>
              </a:ext>
            </a:extLst>
          </p:cNvPr>
          <p:cNvPicPr>
            <a:picLocks noChangeAspect="1"/>
          </p:cNvPicPr>
          <p:nvPr/>
        </p:nvPicPr>
        <p:blipFill rotWithShape="1">
          <a:blip r:embed="rId4"/>
          <a:srcRect l="48618" t="39503" r="19425" b="6578"/>
          <a:stretch/>
        </p:blipFill>
        <p:spPr>
          <a:xfrm>
            <a:off x="6601643" y="3130193"/>
            <a:ext cx="5184577"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2710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1BD13-1DFE-498F-ABC2-10255440432D}"/>
              </a:ext>
            </a:extLst>
          </p:cNvPr>
          <p:cNvSpPr>
            <a:spLocks noGrp="1"/>
          </p:cNvSpPr>
          <p:nvPr>
            <p:ph type="title"/>
          </p:nvPr>
        </p:nvSpPr>
        <p:spPr/>
        <p:txBody>
          <a:bodyPr/>
          <a:lstStyle/>
          <a:p>
            <a:r>
              <a:rPr lang="nl-NL" dirty="0">
                <a:highlight>
                  <a:srgbClr val="FFFF00"/>
                </a:highlight>
              </a:rPr>
              <a:t>START BRLO PRESENTATIE</a:t>
            </a:r>
            <a:br>
              <a:rPr lang="nl-NL" dirty="0"/>
            </a:br>
            <a:endParaRPr lang="nl-NL" dirty="0"/>
          </a:p>
        </p:txBody>
      </p:sp>
      <p:sp>
        <p:nvSpPr>
          <p:cNvPr id="3" name="Tijdelijke aanduiding voor inhoud 2">
            <a:extLst>
              <a:ext uri="{FF2B5EF4-FFF2-40B4-BE49-F238E27FC236}">
                <a16:creationId xmlns:a16="http://schemas.microsoft.com/office/drawing/2014/main" id="{2FE4FC02-E487-3E89-1F97-EF8AF3435F4C}"/>
              </a:ext>
            </a:extLst>
          </p:cNvPr>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371075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a:xfrm>
            <a:off x="1184423" y="756540"/>
            <a:ext cx="8640000" cy="418057"/>
          </a:xfrm>
        </p:spPr>
        <p:txBody>
          <a:bodyPr anchor="t">
            <a:normAutofit/>
          </a:bodyPr>
          <a:lstStyle/>
          <a:p>
            <a:r>
              <a:rPr lang="nl-NL" dirty="0"/>
              <a:t>Lerarenopleiders</a:t>
            </a:r>
          </a:p>
        </p:txBody>
      </p:sp>
      <p:pic>
        <p:nvPicPr>
          <p:cNvPr id="5" name="Afbeelding 4">
            <a:extLst>
              <a:ext uri="{FF2B5EF4-FFF2-40B4-BE49-F238E27FC236}">
                <a16:creationId xmlns:a16="http://schemas.microsoft.com/office/drawing/2014/main" id="{4305871A-EFCC-7151-E600-905263388A42}"/>
              </a:ext>
            </a:extLst>
          </p:cNvPr>
          <p:cNvPicPr>
            <a:picLocks noChangeAspect="1"/>
          </p:cNvPicPr>
          <p:nvPr/>
        </p:nvPicPr>
        <p:blipFill rotWithShape="1">
          <a:blip r:embed="rId3"/>
          <a:srcRect l="3538" t="8636" b="5133"/>
          <a:stretch/>
        </p:blipFill>
        <p:spPr>
          <a:xfrm>
            <a:off x="3793331" y="878456"/>
            <a:ext cx="7992888" cy="5358856"/>
          </a:xfrm>
          <a:prstGeom prst="rect">
            <a:avLst/>
          </a:prstGeom>
          <a:noFill/>
        </p:spPr>
      </p:pic>
    </p:spTree>
    <p:extLst>
      <p:ext uri="{BB962C8B-B14F-4D97-AF65-F5344CB8AC3E}">
        <p14:creationId xmlns:p14="http://schemas.microsoft.com/office/powerpoint/2010/main" val="3504946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3F7A99A6-88A6-4FD5-FF15-CB0D74B52234}"/>
              </a:ext>
            </a:extLst>
          </p:cNvPr>
          <p:cNvPicPr>
            <a:picLocks noGrp="1" noChangeAspect="1"/>
          </p:cNvPicPr>
          <p:nvPr>
            <p:ph idx="1"/>
          </p:nvPr>
        </p:nvPicPr>
        <p:blipFill rotWithShape="1">
          <a:blip r:embed="rId2"/>
          <a:srcRect b="5319"/>
          <a:stretch/>
        </p:blipFill>
        <p:spPr>
          <a:xfrm>
            <a:off x="913011" y="44623"/>
            <a:ext cx="8856984" cy="6289385"/>
          </a:xfrm>
        </p:spPr>
      </p:pic>
    </p:spTree>
    <p:extLst>
      <p:ext uri="{BB962C8B-B14F-4D97-AF65-F5344CB8AC3E}">
        <p14:creationId xmlns:p14="http://schemas.microsoft.com/office/powerpoint/2010/main" val="901502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49B0B2-D848-B442-AB5F-92E221C6D4D0}"/>
              </a:ext>
            </a:extLst>
          </p:cNvPr>
          <p:cNvSpPr>
            <a:spLocks noGrp="1"/>
          </p:cNvSpPr>
          <p:nvPr>
            <p:ph type="title"/>
          </p:nvPr>
        </p:nvSpPr>
        <p:spPr/>
        <p:txBody>
          <a:bodyPr/>
          <a:lstStyle/>
          <a:p>
            <a:r>
              <a:rPr lang="nl-NL" dirty="0"/>
              <a:t>BRLO: Beroepsregister Lerarenopleiders</a:t>
            </a:r>
          </a:p>
        </p:txBody>
      </p:sp>
      <p:sp>
        <p:nvSpPr>
          <p:cNvPr id="3" name="Tijdelijke aanduiding voor inhoud 2">
            <a:extLst>
              <a:ext uri="{FF2B5EF4-FFF2-40B4-BE49-F238E27FC236}">
                <a16:creationId xmlns:a16="http://schemas.microsoft.com/office/drawing/2014/main" id="{1588FD02-4E3C-154B-A193-985B00496C10}"/>
              </a:ext>
            </a:extLst>
          </p:cNvPr>
          <p:cNvSpPr>
            <a:spLocks noGrp="1"/>
          </p:cNvSpPr>
          <p:nvPr>
            <p:ph idx="1"/>
          </p:nvPr>
        </p:nvSpPr>
        <p:spPr/>
        <p:txBody>
          <a:bodyPr/>
          <a:lstStyle/>
          <a:p>
            <a:r>
              <a:rPr lang="nl-NL" dirty="0"/>
              <a:t>Een lerarenopleider leidt (aanstaande) leraren op, begeleidt ze en inspireert ze</a:t>
            </a:r>
          </a:p>
          <a:p>
            <a:r>
              <a:rPr lang="nl-NL" dirty="0"/>
              <a:t>Doel van Velon is deze beroepsbekwaamheid zichtbaar te maken in het beroepsregister lerarenopleiders (BRLO)</a:t>
            </a:r>
          </a:p>
          <a:p>
            <a:r>
              <a:rPr lang="nl-NL" dirty="0"/>
              <a:t>Tussen 2016-2019 is het BRLO systeem herzien</a:t>
            </a:r>
          </a:p>
          <a:p>
            <a:r>
              <a:rPr lang="nl-NL" dirty="0"/>
              <a:t>Een lerarenopleider die zich registreert laat aan de hand van de beroepsstandaard zien wat hij/zij doet en hoe hij/zij zich daarin blijvend ontwikkelt</a:t>
            </a:r>
          </a:p>
          <a:p>
            <a:r>
              <a:rPr lang="nl-NL" dirty="0"/>
              <a:t>Na 4 jaar doorloopt de geregistreerde lerarenopleider een prolongatietraject</a:t>
            </a:r>
          </a:p>
          <a:p>
            <a:pPr lvl="1"/>
            <a:endParaRPr lang="nl-NL" dirty="0"/>
          </a:p>
        </p:txBody>
      </p:sp>
      <p:pic>
        <p:nvPicPr>
          <p:cNvPr id="4" name="Afbeelding 3">
            <a:extLst>
              <a:ext uri="{FF2B5EF4-FFF2-40B4-BE49-F238E27FC236}">
                <a16:creationId xmlns:a16="http://schemas.microsoft.com/office/drawing/2014/main" id="{BEAC6E32-1FCC-146E-0363-7DC28445A9C3}"/>
              </a:ext>
            </a:extLst>
          </p:cNvPr>
          <p:cNvPicPr>
            <a:picLocks noChangeAspect="1"/>
          </p:cNvPicPr>
          <p:nvPr/>
        </p:nvPicPr>
        <p:blipFill>
          <a:blip r:embed="rId2"/>
          <a:stretch>
            <a:fillRect/>
          </a:stretch>
        </p:blipFill>
        <p:spPr>
          <a:xfrm>
            <a:off x="9553971" y="5521199"/>
            <a:ext cx="2415168" cy="1136691"/>
          </a:xfrm>
          <a:prstGeom prst="rect">
            <a:avLst/>
          </a:prstGeom>
        </p:spPr>
      </p:pic>
    </p:spTree>
    <p:extLst>
      <p:ext uri="{BB962C8B-B14F-4D97-AF65-F5344CB8AC3E}">
        <p14:creationId xmlns:p14="http://schemas.microsoft.com/office/powerpoint/2010/main" val="1807715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F1FD842-62E0-D1A6-D6B4-5CBCD5AEB329}"/>
              </a:ext>
            </a:extLst>
          </p:cNvPr>
          <p:cNvPicPr>
            <a:picLocks noChangeAspect="1"/>
          </p:cNvPicPr>
          <p:nvPr/>
        </p:nvPicPr>
        <p:blipFill rotWithShape="1">
          <a:blip r:embed="rId3"/>
          <a:srcRect l="1456" t="5305" r="-1456" b="6626"/>
          <a:stretch/>
        </p:blipFill>
        <p:spPr>
          <a:xfrm>
            <a:off x="2245159" y="188640"/>
            <a:ext cx="7704856" cy="6208767"/>
          </a:xfrm>
          <a:prstGeom prst="rect">
            <a:avLst/>
          </a:prstGeom>
        </p:spPr>
      </p:pic>
      <p:pic>
        <p:nvPicPr>
          <p:cNvPr id="2" name="Afbeelding 1">
            <a:extLst>
              <a:ext uri="{FF2B5EF4-FFF2-40B4-BE49-F238E27FC236}">
                <a16:creationId xmlns:a16="http://schemas.microsoft.com/office/drawing/2014/main" id="{E2702707-F9BB-8D50-8560-50C08E26DD7A}"/>
              </a:ext>
            </a:extLst>
          </p:cNvPr>
          <p:cNvPicPr>
            <a:picLocks noChangeAspect="1"/>
          </p:cNvPicPr>
          <p:nvPr/>
        </p:nvPicPr>
        <p:blipFill>
          <a:blip r:embed="rId4"/>
          <a:stretch>
            <a:fillRect/>
          </a:stretch>
        </p:blipFill>
        <p:spPr>
          <a:xfrm>
            <a:off x="9553971" y="5521199"/>
            <a:ext cx="2415168" cy="1136691"/>
          </a:xfrm>
          <a:prstGeom prst="rect">
            <a:avLst/>
          </a:prstGeom>
        </p:spPr>
      </p:pic>
    </p:spTree>
    <p:extLst>
      <p:ext uri="{BB962C8B-B14F-4D97-AF65-F5344CB8AC3E}">
        <p14:creationId xmlns:p14="http://schemas.microsoft.com/office/powerpoint/2010/main" val="3865184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F035-F96B-9246-9343-7B665CB2B445}"/>
              </a:ext>
            </a:extLst>
          </p:cNvPr>
          <p:cNvSpPr>
            <a:spLocks noGrp="1"/>
          </p:cNvSpPr>
          <p:nvPr>
            <p:ph type="title"/>
          </p:nvPr>
        </p:nvSpPr>
        <p:spPr/>
        <p:txBody>
          <a:bodyPr/>
          <a:lstStyle/>
          <a:p>
            <a:r>
              <a:rPr lang="nl-NL" dirty="0"/>
              <a:t>BRLO: Over het register</a:t>
            </a:r>
          </a:p>
        </p:txBody>
      </p:sp>
      <p:sp>
        <p:nvSpPr>
          <p:cNvPr id="6" name="Tijdelijke aanduiding voor inhoud 5">
            <a:extLst>
              <a:ext uri="{FF2B5EF4-FFF2-40B4-BE49-F238E27FC236}">
                <a16:creationId xmlns:a16="http://schemas.microsoft.com/office/drawing/2014/main" id="{B35EA458-6950-5140-AC49-DD931D7F9129}"/>
              </a:ext>
            </a:extLst>
          </p:cNvPr>
          <p:cNvSpPr>
            <a:spLocks noGrp="1"/>
          </p:cNvSpPr>
          <p:nvPr>
            <p:ph idx="1"/>
          </p:nvPr>
        </p:nvSpPr>
        <p:spPr/>
        <p:txBody>
          <a:bodyPr/>
          <a:lstStyle/>
          <a:p>
            <a:r>
              <a:rPr lang="nl-NL" b="0" i="0" dirty="0">
                <a:effectLst/>
              </a:rPr>
              <a:t>BRLO is een register geïnitieerd en ontwikkeld door de beroepsgroep zelf. </a:t>
            </a:r>
          </a:p>
          <a:p>
            <a:r>
              <a:rPr lang="nl-NL" b="0" i="0" dirty="0">
                <a:effectLst/>
              </a:rPr>
              <a:t>BRLO wordt gedragen door de lerarenopleiders, opleidingsinstituten, opleidingsscholen en vertegenwoordigende organisaties. </a:t>
            </a:r>
          </a:p>
          <a:p>
            <a:r>
              <a:rPr lang="nl-NL" b="0" i="0" dirty="0">
                <a:effectLst/>
              </a:rPr>
              <a:t>BRLO wordt georganiseerd door Velon.</a:t>
            </a:r>
            <a:endParaRPr lang="nl-NL" dirty="0"/>
          </a:p>
          <a:p>
            <a:r>
              <a:rPr lang="nl-NL" dirty="0"/>
              <a:t>Ruim 1.560 geregistreerden.</a:t>
            </a:r>
          </a:p>
          <a:p>
            <a:endParaRPr lang="nl-NL" dirty="0">
              <a:highlight>
                <a:srgbClr val="FFFF00"/>
              </a:highlight>
            </a:endParaRPr>
          </a:p>
        </p:txBody>
      </p:sp>
      <p:pic>
        <p:nvPicPr>
          <p:cNvPr id="4" name="Afbeelding 3">
            <a:extLst>
              <a:ext uri="{FF2B5EF4-FFF2-40B4-BE49-F238E27FC236}">
                <a16:creationId xmlns:a16="http://schemas.microsoft.com/office/drawing/2014/main" id="{28E5486C-9610-68D4-8FE4-722D4FBB65A9}"/>
              </a:ext>
            </a:extLst>
          </p:cNvPr>
          <p:cNvPicPr>
            <a:picLocks noChangeAspect="1"/>
          </p:cNvPicPr>
          <p:nvPr/>
        </p:nvPicPr>
        <p:blipFill>
          <a:blip r:embed="rId3"/>
          <a:stretch>
            <a:fillRect/>
          </a:stretch>
        </p:blipFill>
        <p:spPr>
          <a:xfrm>
            <a:off x="9553971" y="5521199"/>
            <a:ext cx="2415168" cy="1136691"/>
          </a:xfrm>
          <a:prstGeom prst="rect">
            <a:avLst/>
          </a:prstGeom>
        </p:spPr>
      </p:pic>
      <p:pic>
        <p:nvPicPr>
          <p:cNvPr id="21" name="Afbeelding 20" descr="Afbeelding met tekst, persoon, schermafbeelding&#10;&#10;Automatisch gegenereerde beschrijving">
            <a:extLst>
              <a:ext uri="{FF2B5EF4-FFF2-40B4-BE49-F238E27FC236}">
                <a16:creationId xmlns:a16="http://schemas.microsoft.com/office/drawing/2014/main" id="{90713175-4BB4-F10B-1C61-15AEFDD337CE}"/>
              </a:ext>
            </a:extLst>
          </p:cNvPr>
          <p:cNvPicPr>
            <a:picLocks noChangeAspect="1"/>
          </p:cNvPicPr>
          <p:nvPr/>
        </p:nvPicPr>
        <p:blipFill>
          <a:blip r:embed="rId4"/>
          <a:stretch>
            <a:fillRect/>
          </a:stretch>
        </p:blipFill>
        <p:spPr>
          <a:xfrm>
            <a:off x="6313611" y="3140968"/>
            <a:ext cx="2520000" cy="2520000"/>
          </a:xfrm>
          <a:prstGeom prst="rect">
            <a:avLst/>
          </a:prstGeom>
        </p:spPr>
      </p:pic>
      <p:pic>
        <p:nvPicPr>
          <p:cNvPr id="23" name="Afbeelding 22" descr="Afbeelding met tekst&#10;&#10;Automatisch gegenereerde beschrijving">
            <a:extLst>
              <a:ext uri="{FF2B5EF4-FFF2-40B4-BE49-F238E27FC236}">
                <a16:creationId xmlns:a16="http://schemas.microsoft.com/office/drawing/2014/main" id="{9447F236-BAA0-4DB6-194A-BC7FC6503CF8}"/>
              </a:ext>
            </a:extLst>
          </p:cNvPr>
          <p:cNvPicPr>
            <a:picLocks noChangeAspect="1"/>
          </p:cNvPicPr>
          <p:nvPr/>
        </p:nvPicPr>
        <p:blipFill>
          <a:blip r:embed="rId5"/>
          <a:stretch>
            <a:fillRect/>
          </a:stretch>
        </p:blipFill>
        <p:spPr>
          <a:xfrm>
            <a:off x="9049914" y="1129938"/>
            <a:ext cx="2520000" cy="2520000"/>
          </a:xfrm>
          <a:prstGeom prst="rect">
            <a:avLst/>
          </a:prstGeom>
        </p:spPr>
      </p:pic>
    </p:spTree>
    <p:extLst>
      <p:ext uri="{BB962C8B-B14F-4D97-AF65-F5344CB8AC3E}">
        <p14:creationId xmlns:p14="http://schemas.microsoft.com/office/powerpoint/2010/main" val="1511807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F035-F96B-9246-9343-7B665CB2B445}"/>
              </a:ext>
            </a:extLst>
          </p:cNvPr>
          <p:cNvSpPr>
            <a:spLocks noGrp="1"/>
          </p:cNvSpPr>
          <p:nvPr>
            <p:ph type="title"/>
          </p:nvPr>
        </p:nvSpPr>
        <p:spPr/>
        <p:txBody>
          <a:bodyPr/>
          <a:lstStyle/>
          <a:p>
            <a:r>
              <a:rPr lang="nl-NL" dirty="0"/>
              <a:t>BRLO: Wie kan zich registreren? </a:t>
            </a:r>
          </a:p>
        </p:txBody>
      </p:sp>
      <p:sp>
        <p:nvSpPr>
          <p:cNvPr id="6" name="Tijdelijke aanduiding voor inhoud 5">
            <a:extLst>
              <a:ext uri="{FF2B5EF4-FFF2-40B4-BE49-F238E27FC236}">
                <a16:creationId xmlns:a16="http://schemas.microsoft.com/office/drawing/2014/main" id="{B35EA458-6950-5140-AC49-DD931D7F9129}"/>
              </a:ext>
            </a:extLst>
          </p:cNvPr>
          <p:cNvSpPr>
            <a:spLocks noGrp="1"/>
          </p:cNvSpPr>
          <p:nvPr>
            <p:ph idx="1"/>
          </p:nvPr>
        </p:nvSpPr>
        <p:spPr>
          <a:xfrm>
            <a:off x="1057027" y="1341000"/>
            <a:ext cx="8640000" cy="4176000"/>
          </a:xfrm>
        </p:spPr>
        <p:txBody>
          <a:bodyPr/>
          <a:lstStyle/>
          <a:p>
            <a:pPr algn="l"/>
            <a:r>
              <a:rPr lang="nl-NL" b="0" i="0" dirty="0">
                <a:effectLst/>
              </a:rPr>
              <a:t>Lerarenopleiders die zich structureel bezig houden met het opleiden en begeleiden van (aanstaande) leraren kunnen zich registreren voor het Beroepsregister Lerarenopleiders. Daarbij moeten ze aan de volgende registratiecriteria voldoen:</a:t>
            </a:r>
          </a:p>
          <a:p>
            <a:pPr lvl="1">
              <a:buFont typeface="Wingdings" panose="05000000000000000000" pitchFamily="2" charset="2"/>
              <a:buChar char="§"/>
            </a:pPr>
            <a:r>
              <a:rPr lang="nl-NL" b="0" i="0" dirty="0">
                <a:effectLst/>
              </a:rPr>
              <a:t>Je werkt aantoonbaar als lerarenopleider en kunt een onderwijsbewijs overleggen.</a:t>
            </a:r>
          </a:p>
          <a:p>
            <a:pPr lvl="1">
              <a:buFont typeface="Wingdings" panose="05000000000000000000" pitchFamily="2" charset="2"/>
              <a:buChar char="§"/>
            </a:pPr>
            <a:r>
              <a:rPr lang="nl-NL" b="0" i="0" dirty="0">
                <a:effectLst/>
              </a:rPr>
              <a:t>Je hebt een visie op het beroep van lerarenopleider in relatie tot de grondslag.</a:t>
            </a:r>
          </a:p>
          <a:p>
            <a:pPr lvl="1">
              <a:buFont typeface="Wingdings" panose="05000000000000000000" pitchFamily="2" charset="2"/>
              <a:buChar char="§"/>
            </a:pPr>
            <a:r>
              <a:rPr lang="nl-NL" b="0" i="0" dirty="0">
                <a:effectLst/>
              </a:rPr>
              <a:t>Je hebt voldoende relevante werkervaring om te kunnen reflecteren op de indicatoren in de beroepsstandaard.</a:t>
            </a:r>
          </a:p>
          <a:p>
            <a:pPr lvl="1">
              <a:buFont typeface="Wingdings" panose="05000000000000000000" pitchFamily="2" charset="2"/>
              <a:buChar char="§"/>
            </a:pPr>
            <a:r>
              <a:rPr lang="nl-NL" b="0" i="0" dirty="0">
                <a:effectLst/>
              </a:rPr>
              <a:t>Je bent bereid om je als lerarenopleider verder te ontwikkelen aan de hand van persoonlijke professionaliseringsbehoeften.</a:t>
            </a:r>
          </a:p>
          <a:p>
            <a:pPr algn="l"/>
            <a:r>
              <a:rPr lang="nl-NL" b="0" i="0" dirty="0">
                <a:effectLst/>
              </a:rPr>
              <a:t>Daarnaast werk je al minimaal 2 jaar aaneensluitend als school- of lerarenopleider, heb je 1 tot 3 jaar ervaring, en besteed je hier minimaal 100 uur per jaar aan.</a:t>
            </a:r>
          </a:p>
          <a:p>
            <a:endParaRPr lang="nl-NL" dirty="0">
              <a:highlight>
                <a:srgbClr val="FFFF00"/>
              </a:highlight>
            </a:endParaRPr>
          </a:p>
          <a:p>
            <a:endParaRPr lang="nl-NL" dirty="0">
              <a:highlight>
                <a:srgbClr val="FFFF00"/>
              </a:highlight>
            </a:endParaRPr>
          </a:p>
        </p:txBody>
      </p:sp>
      <p:pic>
        <p:nvPicPr>
          <p:cNvPr id="3" name="Afbeelding 2">
            <a:extLst>
              <a:ext uri="{FF2B5EF4-FFF2-40B4-BE49-F238E27FC236}">
                <a16:creationId xmlns:a16="http://schemas.microsoft.com/office/drawing/2014/main" id="{A86589D4-AF76-496D-5BEF-34D4012A9621}"/>
              </a:ext>
            </a:extLst>
          </p:cNvPr>
          <p:cNvPicPr>
            <a:picLocks noChangeAspect="1"/>
          </p:cNvPicPr>
          <p:nvPr/>
        </p:nvPicPr>
        <p:blipFill>
          <a:blip r:embed="rId3"/>
          <a:stretch>
            <a:fillRect/>
          </a:stretch>
        </p:blipFill>
        <p:spPr>
          <a:xfrm>
            <a:off x="9553971" y="5521199"/>
            <a:ext cx="2415168" cy="1136691"/>
          </a:xfrm>
          <a:prstGeom prst="rect">
            <a:avLst/>
          </a:prstGeom>
        </p:spPr>
      </p:pic>
    </p:spTree>
    <p:extLst>
      <p:ext uri="{BB962C8B-B14F-4D97-AF65-F5344CB8AC3E}">
        <p14:creationId xmlns:p14="http://schemas.microsoft.com/office/powerpoint/2010/main" val="3481321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F035-F96B-9246-9343-7B665CB2B445}"/>
              </a:ext>
            </a:extLst>
          </p:cNvPr>
          <p:cNvSpPr>
            <a:spLocks noGrp="1"/>
          </p:cNvSpPr>
          <p:nvPr>
            <p:ph type="title"/>
          </p:nvPr>
        </p:nvSpPr>
        <p:spPr/>
        <p:txBody>
          <a:bodyPr/>
          <a:lstStyle/>
          <a:p>
            <a:r>
              <a:rPr lang="nl-NL" dirty="0"/>
              <a:t>BRLO: Registratie (1)</a:t>
            </a:r>
          </a:p>
        </p:txBody>
      </p:sp>
      <p:sp>
        <p:nvSpPr>
          <p:cNvPr id="6" name="Tijdelijke aanduiding voor inhoud 5">
            <a:extLst>
              <a:ext uri="{FF2B5EF4-FFF2-40B4-BE49-F238E27FC236}">
                <a16:creationId xmlns:a16="http://schemas.microsoft.com/office/drawing/2014/main" id="{B35EA458-6950-5140-AC49-DD931D7F9129}"/>
              </a:ext>
            </a:extLst>
          </p:cNvPr>
          <p:cNvSpPr>
            <a:spLocks noGrp="1"/>
          </p:cNvSpPr>
          <p:nvPr>
            <p:ph idx="1"/>
          </p:nvPr>
        </p:nvSpPr>
        <p:spPr>
          <a:xfrm>
            <a:off x="1184423" y="1174597"/>
            <a:ext cx="9377660" cy="4643216"/>
          </a:xfrm>
        </p:spPr>
        <p:txBody>
          <a:bodyPr/>
          <a:lstStyle/>
          <a:p>
            <a:r>
              <a:rPr lang="nl-NL" b="0" i="0" dirty="0">
                <a:effectLst/>
              </a:rPr>
              <a:t>Deskundigheid als lerarenopleider </a:t>
            </a:r>
            <a:r>
              <a:rPr lang="nl-NL" dirty="0"/>
              <a:t>relateren aan de </a:t>
            </a:r>
            <a:r>
              <a:rPr lang="nl-NL" b="0" i="0" dirty="0">
                <a:effectLst/>
              </a:rPr>
              <a:t>beroepsstandaard</a:t>
            </a:r>
          </a:p>
          <a:p>
            <a:r>
              <a:rPr lang="nl-NL" b="0" i="0" dirty="0">
                <a:effectLst/>
              </a:rPr>
              <a:t>Tijdens het registratietraject ga je aan de slag met de valideringsvragen: </a:t>
            </a:r>
          </a:p>
          <a:p>
            <a:pPr lvl="1">
              <a:buFont typeface="Wingdings" panose="05000000000000000000" pitchFamily="2" charset="2"/>
              <a:buChar char="§"/>
            </a:pPr>
            <a:r>
              <a:rPr lang="nl-NL" b="0" i="0" dirty="0">
                <a:effectLst/>
              </a:rPr>
              <a:t>A1. In welke context en met welke taken, gekoppeld aan de vier bekwaamheidsgebieden, ben je werkzaam als lerarenopleider?</a:t>
            </a:r>
          </a:p>
          <a:p>
            <a:pPr lvl="1">
              <a:buFont typeface="Wingdings" panose="05000000000000000000" pitchFamily="2" charset="2"/>
              <a:buChar char="§"/>
            </a:pPr>
            <a:r>
              <a:rPr lang="nl-NL" b="0" i="0" dirty="0">
                <a:effectLst/>
              </a:rPr>
              <a:t>A2. Hoe positioneer je je eigen handelen op de bekwaamheidsgebieden?</a:t>
            </a:r>
          </a:p>
          <a:p>
            <a:pPr lvl="1">
              <a:buFont typeface="Wingdings" panose="05000000000000000000" pitchFamily="2" charset="2"/>
              <a:buChar char="§"/>
            </a:pPr>
            <a:r>
              <a:rPr lang="nl-NL" b="0" i="0" dirty="0">
                <a:effectLst/>
              </a:rPr>
              <a:t>B. Hoe onderscheidt jouw rol als lerarenopleider zich van die van leraar?</a:t>
            </a:r>
          </a:p>
          <a:p>
            <a:pPr lvl="1">
              <a:buFont typeface="Wingdings" panose="05000000000000000000" pitchFamily="2" charset="2"/>
              <a:buChar char="§"/>
            </a:pPr>
            <a:r>
              <a:rPr lang="nl-NL" b="0" i="0" dirty="0">
                <a:effectLst/>
              </a:rPr>
              <a:t>C1. Hoe en bij wie zorg je voor feedback op je eigen functioneren en                             hoe draagt dit bij aan jouw kwaliteit als lerarenopleider?</a:t>
            </a:r>
          </a:p>
          <a:p>
            <a:pPr lvl="1">
              <a:buFont typeface="Wingdings" panose="05000000000000000000" pitchFamily="2" charset="2"/>
              <a:buChar char="§"/>
            </a:pPr>
            <a:r>
              <a:rPr lang="nl-NL" b="0" i="0" dirty="0">
                <a:effectLst/>
              </a:rPr>
              <a:t>C2. Welke conclusies trek je over je eigen handelen als lerarenopleider en hoe reflecteer je daarop?</a:t>
            </a:r>
          </a:p>
          <a:p>
            <a:pPr lvl="1">
              <a:buFont typeface="Wingdings" panose="05000000000000000000" pitchFamily="2" charset="2"/>
              <a:buChar char="§"/>
            </a:pPr>
            <a:r>
              <a:rPr lang="nl-NL" b="0" i="0" dirty="0">
                <a:effectLst/>
              </a:rPr>
              <a:t>D. Welke ambities en ontwikkelthema’s, gerelateerd aan je </a:t>
            </a:r>
            <a:r>
              <a:rPr lang="nl-NL" b="0" i="0" dirty="0" err="1">
                <a:effectLst/>
              </a:rPr>
              <a:t>opleiderschap</a:t>
            </a:r>
            <a:r>
              <a:rPr lang="nl-NL" b="0" i="0" dirty="0">
                <a:effectLst/>
              </a:rPr>
              <a:t>,                     stel je jezelf de komende vier jaren?</a:t>
            </a:r>
          </a:p>
        </p:txBody>
      </p:sp>
      <p:pic>
        <p:nvPicPr>
          <p:cNvPr id="3" name="Afbeelding 2">
            <a:extLst>
              <a:ext uri="{FF2B5EF4-FFF2-40B4-BE49-F238E27FC236}">
                <a16:creationId xmlns:a16="http://schemas.microsoft.com/office/drawing/2014/main" id="{29C06239-3752-D22D-EA0A-D2C7770E9193}"/>
              </a:ext>
            </a:extLst>
          </p:cNvPr>
          <p:cNvPicPr>
            <a:picLocks noChangeAspect="1"/>
          </p:cNvPicPr>
          <p:nvPr/>
        </p:nvPicPr>
        <p:blipFill>
          <a:blip r:embed="rId3"/>
          <a:stretch>
            <a:fillRect/>
          </a:stretch>
        </p:blipFill>
        <p:spPr>
          <a:xfrm>
            <a:off x="9553971" y="5521199"/>
            <a:ext cx="2415168" cy="1136691"/>
          </a:xfrm>
          <a:prstGeom prst="rect">
            <a:avLst/>
          </a:prstGeom>
        </p:spPr>
      </p:pic>
      <p:pic>
        <p:nvPicPr>
          <p:cNvPr id="5" name="Afbeelding 4" descr="Afbeelding met tekst&#10;&#10;Automatisch gegenereerde beschrijving">
            <a:extLst>
              <a:ext uri="{FF2B5EF4-FFF2-40B4-BE49-F238E27FC236}">
                <a16:creationId xmlns:a16="http://schemas.microsoft.com/office/drawing/2014/main" id="{DE98FD1B-AEFD-2EFF-6862-47552268FFE5}"/>
              </a:ext>
            </a:extLst>
          </p:cNvPr>
          <p:cNvPicPr>
            <a:picLocks noChangeAspect="1"/>
          </p:cNvPicPr>
          <p:nvPr/>
        </p:nvPicPr>
        <p:blipFill>
          <a:blip r:embed="rId4"/>
          <a:stretch>
            <a:fillRect/>
          </a:stretch>
        </p:blipFill>
        <p:spPr>
          <a:xfrm>
            <a:off x="9302083" y="1844824"/>
            <a:ext cx="2520000" cy="2520000"/>
          </a:xfrm>
          <a:prstGeom prst="rect">
            <a:avLst/>
          </a:prstGeom>
        </p:spPr>
      </p:pic>
    </p:spTree>
    <p:extLst>
      <p:ext uri="{BB962C8B-B14F-4D97-AF65-F5344CB8AC3E}">
        <p14:creationId xmlns:p14="http://schemas.microsoft.com/office/powerpoint/2010/main" val="661045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F035-F96B-9246-9343-7B665CB2B445}"/>
              </a:ext>
            </a:extLst>
          </p:cNvPr>
          <p:cNvSpPr>
            <a:spLocks noGrp="1"/>
          </p:cNvSpPr>
          <p:nvPr>
            <p:ph type="title"/>
          </p:nvPr>
        </p:nvSpPr>
        <p:spPr/>
        <p:txBody>
          <a:bodyPr/>
          <a:lstStyle/>
          <a:p>
            <a:r>
              <a:rPr lang="nl-NL" dirty="0"/>
              <a:t>BRLO: Registratie (2)</a:t>
            </a:r>
          </a:p>
        </p:txBody>
      </p:sp>
      <p:sp>
        <p:nvSpPr>
          <p:cNvPr id="6" name="Tijdelijke aanduiding voor inhoud 5">
            <a:extLst>
              <a:ext uri="{FF2B5EF4-FFF2-40B4-BE49-F238E27FC236}">
                <a16:creationId xmlns:a16="http://schemas.microsoft.com/office/drawing/2014/main" id="{B35EA458-6950-5140-AC49-DD931D7F9129}"/>
              </a:ext>
            </a:extLst>
          </p:cNvPr>
          <p:cNvSpPr>
            <a:spLocks noGrp="1"/>
          </p:cNvSpPr>
          <p:nvPr>
            <p:ph idx="1"/>
          </p:nvPr>
        </p:nvSpPr>
        <p:spPr>
          <a:xfrm>
            <a:off x="1184423" y="1556792"/>
            <a:ext cx="8640000" cy="4643216"/>
          </a:xfrm>
        </p:spPr>
        <p:txBody>
          <a:bodyPr/>
          <a:lstStyle/>
          <a:p>
            <a:r>
              <a:rPr lang="nl-NL" dirty="0">
                <a:latin typeface="+mj-lt"/>
              </a:rPr>
              <a:t>Indienen van een registratieaanvraag</a:t>
            </a:r>
          </a:p>
          <a:p>
            <a:r>
              <a:rPr lang="nl-NL" b="0" i="0" dirty="0">
                <a:effectLst/>
                <a:latin typeface="+mj-lt"/>
              </a:rPr>
              <a:t>Beoordeling door erkende, onafhankelijke beoordelaars</a:t>
            </a:r>
          </a:p>
          <a:p>
            <a:r>
              <a:rPr lang="nl-NL" dirty="0">
                <a:latin typeface="+mj-lt"/>
              </a:rPr>
              <a:t>Begeleiding trajectbegeleiders </a:t>
            </a:r>
            <a:endParaRPr lang="nl-NL" b="0" i="0" dirty="0">
              <a:effectLst/>
              <a:latin typeface="+mj-lt"/>
            </a:endParaRPr>
          </a:p>
          <a:p>
            <a:r>
              <a:rPr lang="nl-NL" b="0" i="0" dirty="0">
                <a:effectLst/>
                <a:latin typeface="+mj-lt"/>
              </a:rPr>
              <a:t>Registratierout</a:t>
            </a:r>
            <a:r>
              <a:rPr lang="nl-NL" dirty="0">
                <a:latin typeface="+mj-lt"/>
              </a:rPr>
              <a:t>e: </a:t>
            </a:r>
            <a:r>
              <a:rPr lang="nl-NL" b="0" i="0" dirty="0">
                <a:effectLst/>
                <a:latin typeface="+mj-lt"/>
              </a:rPr>
              <a:t> </a:t>
            </a:r>
          </a:p>
          <a:p>
            <a:pPr lvl="1">
              <a:buFont typeface="Wingdings" panose="05000000000000000000" pitchFamily="2" charset="2"/>
              <a:buChar char="§"/>
            </a:pPr>
            <a:r>
              <a:rPr lang="nl-NL" dirty="0">
                <a:latin typeface="+mj-lt"/>
              </a:rPr>
              <a:t>Individueel en zelfstandig deelnemen</a:t>
            </a:r>
          </a:p>
          <a:p>
            <a:pPr lvl="1">
              <a:buFont typeface="Wingdings" panose="05000000000000000000" pitchFamily="2" charset="2"/>
              <a:buChar char="§"/>
            </a:pPr>
            <a:r>
              <a:rPr lang="nl-NL" dirty="0">
                <a:latin typeface="+mj-lt"/>
              </a:rPr>
              <a:t>Individueel deelnemen aan een gezamenlijk traject</a:t>
            </a:r>
          </a:p>
          <a:p>
            <a:pPr lvl="1">
              <a:buFont typeface="Wingdings" panose="05000000000000000000" pitchFamily="2" charset="2"/>
              <a:buChar char="§"/>
            </a:pPr>
            <a:r>
              <a:rPr lang="nl-NL" dirty="0">
                <a:latin typeface="+mj-lt"/>
              </a:rPr>
              <a:t>Zelf een registratietraject organiseren</a:t>
            </a:r>
          </a:p>
        </p:txBody>
      </p:sp>
      <p:pic>
        <p:nvPicPr>
          <p:cNvPr id="3" name="Afbeelding 2">
            <a:extLst>
              <a:ext uri="{FF2B5EF4-FFF2-40B4-BE49-F238E27FC236}">
                <a16:creationId xmlns:a16="http://schemas.microsoft.com/office/drawing/2014/main" id="{726CF03E-F096-BD2A-9BA1-C1BC9D9A4873}"/>
              </a:ext>
            </a:extLst>
          </p:cNvPr>
          <p:cNvPicPr>
            <a:picLocks noChangeAspect="1"/>
          </p:cNvPicPr>
          <p:nvPr/>
        </p:nvPicPr>
        <p:blipFill>
          <a:blip r:embed="rId3"/>
          <a:stretch>
            <a:fillRect/>
          </a:stretch>
        </p:blipFill>
        <p:spPr>
          <a:xfrm>
            <a:off x="9553971" y="5521199"/>
            <a:ext cx="2415168" cy="1136691"/>
          </a:xfrm>
          <a:prstGeom prst="rect">
            <a:avLst/>
          </a:prstGeom>
        </p:spPr>
      </p:pic>
      <p:pic>
        <p:nvPicPr>
          <p:cNvPr id="5" name="Afbeelding 4" descr="Afbeelding met tekst, persoon&#10;&#10;Automatisch gegenereerde beschrijving">
            <a:extLst>
              <a:ext uri="{FF2B5EF4-FFF2-40B4-BE49-F238E27FC236}">
                <a16:creationId xmlns:a16="http://schemas.microsoft.com/office/drawing/2014/main" id="{43BA53E6-0834-92D5-D0E6-49AA1F8D2D93}"/>
              </a:ext>
            </a:extLst>
          </p:cNvPr>
          <p:cNvPicPr>
            <a:picLocks noChangeAspect="1"/>
          </p:cNvPicPr>
          <p:nvPr/>
        </p:nvPicPr>
        <p:blipFill>
          <a:blip r:embed="rId4"/>
          <a:stretch>
            <a:fillRect/>
          </a:stretch>
        </p:blipFill>
        <p:spPr>
          <a:xfrm>
            <a:off x="5809555" y="3878400"/>
            <a:ext cx="2520000" cy="2520000"/>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6FF8E90A-5160-21C2-C2D6-408AEFD2E7BD}"/>
              </a:ext>
            </a:extLst>
          </p:cNvPr>
          <p:cNvPicPr>
            <a:picLocks noChangeAspect="1"/>
          </p:cNvPicPr>
          <p:nvPr/>
        </p:nvPicPr>
        <p:blipFill>
          <a:blip r:embed="rId5"/>
          <a:stretch>
            <a:fillRect/>
          </a:stretch>
        </p:blipFill>
        <p:spPr>
          <a:xfrm>
            <a:off x="8545859" y="1340768"/>
            <a:ext cx="3060000" cy="3060000"/>
          </a:xfrm>
          <a:prstGeom prst="rect">
            <a:avLst/>
          </a:prstGeom>
        </p:spPr>
      </p:pic>
    </p:spTree>
    <p:extLst>
      <p:ext uri="{BB962C8B-B14F-4D97-AF65-F5344CB8AC3E}">
        <p14:creationId xmlns:p14="http://schemas.microsoft.com/office/powerpoint/2010/main" val="2526154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F035-F96B-9246-9343-7B665CB2B445}"/>
              </a:ext>
            </a:extLst>
          </p:cNvPr>
          <p:cNvSpPr>
            <a:spLocks noGrp="1"/>
          </p:cNvSpPr>
          <p:nvPr>
            <p:ph type="title"/>
          </p:nvPr>
        </p:nvSpPr>
        <p:spPr/>
        <p:txBody>
          <a:bodyPr/>
          <a:lstStyle/>
          <a:p>
            <a:r>
              <a:rPr lang="nl-NL" dirty="0"/>
              <a:t>BRLO: Prolongatie</a:t>
            </a:r>
          </a:p>
        </p:txBody>
      </p:sp>
      <p:sp>
        <p:nvSpPr>
          <p:cNvPr id="6" name="Tijdelijke aanduiding voor inhoud 5">
            <a:extLst>
              <a:ext uri="{FF2B5EF4-FFF2-40B4-BE49-F238E27FC236}">
                <a16:creationId xmlns:a16="http://schemas.microsoft.com/office/drawing/2014/main" id="{B35EA458-6950-5140-AC49-DD931D7F9129}"/>
              </a:ext>
            </a:extLst>
          </p:cNvPr>
          <p:cNvSpPr>
            <a:spLocks noGrp="1"/>
          </p:cNvSpPr>
          <p:nvPr>
            <p:ph idx="1"/>
          </p:nvPr>
        </p:nvSpPr>
        <p:spPr>
          <a:xfrm>
            <a:off x="1184423" y="1641813"/>
            <a:ext cx="7217420" cy="4176000"/>
          </a:xfrm>
        </p:spPr>
        <p:txBody>
          <a:bodyPr/>
          <a:lstStyle/>
          <a:p>
            <a:r>
              <a:rPr lang="nl-NL" dirty="0"/>
              <a:t>Na vier jaar uitnodiging voor prolongatie</a:t>
            </a:r>
          </a:p>
          <a:p>
            <a:r>
              <a:rPr lang="nl-NL" dirty="0"/>
              <a:t>De ontwikkeling in je beroep is een belangrijke voorwaarde voor             prolongatie. Je toont aan dat je je gericht hebt geprofessionaliseerd.</a:t>
            </a:r>
          </a:p>
          <a:p>
            <a:r>
              <a:rPr lang="nl-NL" dirty="0"/>
              <a:t>PR moment op basis van professionele biografie, met 2 of 3 andere           kandidaten   en onder begeleiding van een lid van de              Prolongatiecommissie.</a:t>
            </a:r>
          </a:p>
          <a:p>
            <a:endParaRPr lang="nl-NL" dirty="0">
              <a:highlight>
                <a:srgbClr val="FFFF00"/>
              </a:highlight>
            </a:endParaRPr>
          </a:p>
        </p:txBody>
      </p:sp>
      <p:pic>
        <p:nvPicPr>
          <p:cNvPr id="3" name="Afbeelding 2">
            <a:extLst>
              <a:ext uri="{FF2B5EF4-FFF2-40B4-BE49-F238E27FC236}">
                <a16:creationId xmlns:a16="http://schemas.microsoft.com/office/drawing/2014/main" id="{232EBDBE-07DD-5962-818F-CFC50D22BEB0}"/>
              </a:ext>
            </a:extLst>
          </p:cNvPr>
          <p:cNvPicPr>
            <a:picLocks noChangeAspect="1"/>
          </p:cNvPicPr>
          <p:nvPr/>
        </p:nvPicPr>
        <p:blipFill>
          <a:blip r:embed="rId3"/>
          <a:stretch>
            <a:fillRect/>
          </a:stretch>
        </p:blipFill>
        <p:spPr>
          <a:xfrm>
            <a:off x="9553971" y="5521199"/>
            <a:ext cx="2415168" cy="1136691"/>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0B11576D-3910-4F6D-72A5-FF5AE1EF2B41}"/>
              </a:ext>
            </a:extLst>
          </p:cNvPr>
          <p:cNvPicPr>
            <a:picLocks noChangeAspect="1"/>
          </p:cNvPicPr>
          <p:nvPr/>
        </p:nvPicPr>
        <p:blipFill>
          <a:blip r:embed="rId4"/>
          <a:stretch>
            <a:fillRect/>
          </a:stretch>
        </p:blipFill>
        <p:spPr>
          <a:xfrm>
            <a:off x="5881843" y="3765029"/>
            <a:ext cx="2520000" cy="2520000"/>
          </a:xfrm>
          <a:prstGeom prst="rect">
            <a:avLst/>
          </a:prstGeom>
        </p:spPr>
      </p:pic>
      <p:pic>
        <p:nvPicPr>
          <p:cNvPr id="9" name="Afbeelding 8" descr="Afbeelding met tekst">
            <a:extLst>
              <a:ext uri="{FF2B5EF4-FFF2-40B4-BE49-F238E27FC236}">
                <a16:creationId xmlns:a16="http://schemas.microsoft.com/office/drawing/2014/main" id="{9A26C6E2-2C38-AB11-CB34-BC8FCFFA18F5}"/>
              </a:ext>
            </a:extLst>
          </p:cNvPr>
          <p:cNvPicPr>
            <a:picLocks noChangeAspect="1"/>
          </p:cNvPicPr>
          <p:nvPr/>
        </p:nvPicPr>
        <p:blipFill>
          <a:blip r:embed="rId5"/>
          <a:stretch>
            <a:fillRect/>
          </a:stretch>
        </p:blipFill>
        <p:spPr>
          <a:xfrm>
            <a:off x="8689875" y="1017261"/>
            <a:ext cx="3060000" cy="3060000"/>
          </a:xfrm>
          <a:prstGeom prst="rect">
            <a:avLst/>
          </a:prstGeom>
        </p:spPr>
      </p:pic>
    </p:spTree>
    <p:extLst>
      <p:ext uri="{BB962C8B-B14F-4D97-AF65-F5344CB8AC3E}">
        <p14:creationId xmlns:p14="http://schemas.microsoft.com/office/powerpoint/2010/main" val="3543387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F035-F96B-9246-9343-7B665CB2B445}"/>
              </a:ext>
            </a:extLst>
          </p:cNvPr>
          <p:cNvSpPr>
            <a:spLocks noGrp="1"/>
          </p:cNvSpPr>
          <p:nvPr>
            <p:ph type="title"/>
          </p:nvPr>
        </p:nvSpPr>
        <p:spPr/>
        <p:txBody>
          <a:bodyPr/>
          <a:lstStyle/>
          <a:p>
            <a:r>
              <a:rPr lang="nl-NL" dirty="0"/>
              <a:t>BRLO: Kwaliteit</a:t>
            </a:r>
          </a:p>
        </p:txBody>
      </p:sp>
      <p:sp>
        <p:nvSpPr>
          <p:cNvPr id="6" name="Tijdelijke aanduiding voor inhoud 5">
            <a:extLst>
              <a:ext uri="{FF2B5EF4-FFF2-40B4-BE49-F238E27FC236}">
                <a16:creationId xmlns:a16="http://schemas.microsoft.com/office/drawing/2014/main" id="{B35EA458-6950-5140-AC49-DD931D7F9129}"/>
              </a:ext>
            </a:extLst>
          </p:cNvPr>
          <p:cNvSpPr>
            <a:spLocks noGrp="1"/>
          </p:cNvSpPr>
          <p:nvPr>
            <p:ph idx="1"/>
          </p:nvPr>
        </p:nvSpPr>
        <p:spPr/>
        <p:txBody>
          <a:bodyPr/>
          <a:lstStyle/>
          <a:p>
            <a:r>
              <a:rPr lang="nl-NL" dirty="0"/>
              <a:t>Beoordelaars</a:t>
            </a:r>
          </a:p>
          <a:p>
            <a:r>
              <a:rPr lang="nl-NL" dirty="0"/>
              <a:t>Trajectbegeleiders</a:t>
            </a:r>
          </a:p>
          <a:p>
            <a:r>
              <a:rPr lang="nl-NL" dirty="0"/>
              <a:t>Registercommissie</a:t>
            </a:r>
          </a:p>
          <a:p>
            <a:r>
              <a:rPr lang="nl-NL" dirty="0"/>
              <a:t>Erkenningscommissie</a:t>
            </a:r>
          </a:p>
          <a:p>
            <a:endParaRPr lang="nl-NL" dirty="0"/>
          </a:p>
          <a:p>
            <a:r>
              <a:rPr lang="nl-NL" dirty="0"/>
              <a:t>Kwaliteitsmonitor</a:t>
            </a:r>
          </a:p>
        </p:txBody>
      </p:sp>
      <p:pic>
        <p:nvPicPr>
          <p:cNvPr id="3" name="Afbeelding 2">
            <a:extLst>
              <a:ext uri="{FF2B5EF4-FFF2-40B4-BE49-F238E27FC236}">
                <a16:creationId xmlns:a16="http://schemas.microsoft.com/office/drawing/2014/main" id="{A7D079D5-C543-8C35-75C3-B3457137D5A9}"/>
              </a:ext>
            </a:extLst>
          </p:cNvPr>
          <p:cNvPicPr>
            <a:picLocks noChangeAspect="1"/>
          </p:cNvPicPr>
          <p:nvPr/>
        </p:nvPicPr>
        <p:blipFill>
          <a:blip r:embed="rId3"/>
          <a:stretch>
            <a:fillRect/>
          </a:stretch>
        </p:blipFill>
        <p:spPr>
          <a:xfrm>
            <a:off x="9553971" y="5521199"/>
            <a:ext cx="2415168" cy="1136691"/>
          </a:xfrm>
          <a:prstGeom prst="rect">
            <a:avLst/>
          </a:prstGeom>
        </p:spPr>
      </p:pic>
      <p:pic>
        <p:nvPicPr>
          <p:cNvPr id="5" name="Afbeelding 4">
            <a:extLst>
              <a:ext uri="{FF2B5EF4-FFF2-40B4-BE49-F238E27FC236}">
                <a16:creationId xmlns:a16="http://schemas.microsoft.com/office/drawing/2014/main" id="{37355699-328F-9F8C-2318-C2F18F8D59DB}"/>
              </a:ext>
            </a:extLst>
          </p:cNvPr>
          <p:cNvPicPr>
            <a:picLocks noChangeAspect="1"/>
          </p:cNvPicPr>
          <p:nvPr/>
        </p:nvPicPr>
        <p:blipFill>
          <a:blip r:embed="rId4"/>
          <a:stretch>
            <a:fillRect/>
          </a:stretch>
        </p:blipFill>
        <p:spPr>
          <a:xfrm>
            <a:off x="6097587" y="1291896"/>
            <a:ext cx="1800000" cy="1800000"/>
          </a:xfrm>
          <a:prstGeom prst="rect">
            <a:avLst/>
          </a:prstGeom>
        </p:spPr>
      </p:pic>
      <p:pic>
        <p:nvPicPr>
          <p:cNvPr id="8" name="Afbeelding 7" descr="Afbeelding met tekst, illustratie, vectorafbeeldingen&#10;&#10;Automatisch gegenereerde beschrijving">
            <a:extLst>
              <a:ext uri="{FF2B5EF4-FFF2-40B4-BE49-F238E27FC236}">
                <a16:creationId xmlns:a16="http://schemas.microsoft.com/office/drawing/2014/main" id="{A8B8FC12-5A7B-334B-780B-E7EB0BB15038}"/>
              </a:ext>
            </a:extLst>
          </p:cNvPr>
          <p:cNvPicPr>
            <a:picLocks noChangeAspect="1"/>
          </p:cNvPicPr>
          <p:nvPr/>
        </p:nvPicPr>
        <p:blipFill>
          <a:blip r:embed="rId5"/>
          <a:stretch>
            <a:fillRect/>
          </a:stretch>
        </p:blipFill>
        <p:spPr>
          <a:xfrm>
            <a:off x="8087841" y="1307976"/>
            <a:ext cx="1800000" cy="1800000"/>
          </a:xfrm>
          <a:prstGeom prst="rect">
            <a:avLst/>
          </a:prstGeom>
        </p:spPr>
      </p:pic>
      <p:pic>
        <p:nvPicPr>
          <p:cNvPr id="10" name="Afbeelding 9">
            <a:extLst>
              <a:ext uri="{FF2B5EF4-FFF2-40B4-BE49-F238E27FC236}">
                <a16:creationId xmlns:a16="http://schemas.microsoft.com/office/drawing/2014/main" id="{08BB7122-67E1-DC0F-1F45-77B3C3142A48}"/>
              </a:ext>
            </a:extLst>
          </p:cNvPr>
          <p:cNvPicPr>
            <a:picLocks noChangeAspect="1"/>
          </p:cNvPicPr>
          <p:nvPr/>
        </p:nvPicPr>
        <p:blipFill>
          <a:blip r:embed="rId6"/>
          <a:stretch>
            <a:fillRect/>
          </a:stretch>
        </p:blipFill>
        <p:spPr>
          <a:xfrm>
            <a:off x="8087841" y="3400790"/>
            <a:ext cx="1800000" cy="1800000"/>
          </a:xfrm>
          <a:prstGeom prst="rect">
            <a:avLst/>
          </a:prstGeom>
        </p:spPr>
      </p:pic>
      <p:pic>
        <p:nvPicPr>
          <p:cNvPr id="14" name="Afbeelding 13">
            <a:extLst>
              <a:ext uri="{FF2B5EF4-FFF2-40B4-BE49-F238E27FC236}">
                <a16:creationId xmlns:a16="http://schemas.microsoft.com/office/drawing/2014/main" id="{09B2AEAB-D436-FD19-5816-3C50025181F7}"/>
              </a:ext>
            </a:extLst>
          </p:cNvPr>
          <p:cNvPicPr>
            <a:picLocks noChangeAspect="1"/>
          </p:cNvPicPr>
          <p:nvPr/>
        </p:nvPicPr>
        <p:blipFill>
          <a:blip r:embed="rId7"/>
          <a:stretch>
            <a:fillRect/>
          </a:stretch>
        </p:blipFill>
        <p:spPr>
          <a:xfrm>
            <a:off x="6097587" y="3400790"/>
            <a:ext cx="1800000" cy="1800000"/>
          </a:xfrm>
          <a:prstGeom prst="rect">
            <a:avLst/>
          </a:prstGeom>
        </p:spPr>
      </p:pic>
    </p:spTree>
    <p:extLst>
      <p:ext uri="{BB962C8B-B14F-4D97-AF65-F5344CB8AC3E}">
        <p14:creationId xmlns:p14="http://schemas.microsoft.com/office/powerpoint/2010/main" val="117054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a:xfrm>
            <a:off x="1184423" y="756540"/>
            <a:ext cx="8640000" cy="418057"/>
          </a:xfrm>
        </p:spPr>
        <p:txBody>
          <a:bodyPr anchor="t">
            <a:normAutofit/>
          </a:bodyPr>
          <a:lstStyle/>
          <a:p>
            <a:r>
              <a:rPr lang="nl-NL" dirty="0"/>
              <a:t>Lerarenopleiders</a:t>
            </a:r>
          </a:p>
        </p:txBody>
      </p:sp>
      <p:pic>
        <p:nvPicPr>
          <p:cNvPr id="15" name="Afbeelding 14">
            <a:extLst>
              <a:ext uri="{FF2B5EF4-FFF2-40B4-BE49-F238E27FC236}">
                <a16:creationId xmlns:a16="http://schemas.microsoft.com/office/drawing/2014/main" id="{06C41ACD-F8D9-29E4-53B7-E3BB7361A120}"/>
              </a:ext>
            </a:extLst>
          </p:cNvPr>
          <p:cNvPicPr>
            <a:picLocks noChangeAspect="1"/>
          </p:cNvPicPr>
          <p:nvPr/>
        </p:nvPicPr>
        <p:blipFill>
          <a:blip r:embed="rId3"/>
          <a:stretch>
            <a:fillRect/>
          </a:stretch>
        </p:blipFill>
        <p:spPr>
          <a:xfrm>
            <a:off x="3649315" y="786008"/>
            <a:ext cx="7511819" cy="5633864"/>
          </a:xfrm>
          <a:prstGeom prst="rect">
            <a:avLst/>
          </a:prstGeom>
        </p:spPr>
      </p:pic>
    </p:spTree>
    <p:extLst>
      <p:ext uri="{BB962C8B-B14F-4D97-AF65-F5344CB8AC3E}">
        <p14:creationId xmlns:p14="http://schemas.microsoft.com/office/powerpoint/2010/main" val="294983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Relevante ontwikkelingen in/rondom het onderwijsveld</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p:txBody>
          <a:bodyPr/>
          <a:lstStyle/>
          <a:p>
            <a:r>
              <a:rPr lang="nl-NL" b="1" dirty="0"/>
              <a:t>Samen Opleiden en Professionaliseren</a:t>
            </a:r>
          </a:p>
          <a:p>
            <a:pPr lvl="1">
              <a:buFont typeface="Wingdings" panose="05000000000000000000" pitchFamily="2" charset="2"/>
              <a:buChar char="§"/>
            </a:pPr>
            <a:r>
              <a:rPr lang="nl-NL" sz="1800" dirty="0">
                <a:effectLst/>
                <a:latin typeface="Arial" panose="020B0604020202020204" pitchFamily="34" charset="0"/>
                <a:ea typeface="Arial" panose="020B0604020202020204" pitchFamily="34" charset="0"/>
                <a:cs typeface="Times New Roman" panose="02020603050405020304" pitchFamily="18" charset="0"/>
              </a:rPr>
              <a:t>Het streven van </a:t>
            </a:r>
            <a:r>
              <a:rPr lang="nl-NL" dirty="0">
                <a:latin typeface="Arial" panose="020B0604020202020204" pitchFamily="34" charset="0"/>
                <a:ea typeface="Arial" panose="020B0604020202020204" pitchFamily="34" charset="0"/>
                <a:cs typeface="Times New Roman" panose="02020603050405020304" pitchFamily="18" charset="0"/>
              </a:rPr>
              <a:t>Min OC&amp;W: a</a:t>
            </a:r>
            <a:r>
              <a:rPr lang="nl-NL" sz="1800" dirty="0">
                <a:effectLst/>
                <a:latin typeface="Arial" panose="020B0604020202020204" pitchFamily="34" charset="0"/>
                <a:ea typeface="Arial" panose="020B0604020202020204" pitchFamily="34" charset="0"/>
                <a:cs typeface="Times New Roman" panose="02020603050405020304" pitchFamily="18" charset="0"/>
              </a:rPr>
              <a:t>lle leraren opleiden in partnerschappen</a:t>
            </a:r>
          </a:p>
          <a:p>
            <a:pPr lvl="1">
              <a:buFont typeface="Wingdings" panose="05000000000000000000" pitchFamily="2" charset="2"/>
              <a:buChar char="§"/>
            </a:pPr>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Heeft implicaties voor de professionalisering van </a:t>
            </a:r>
            <a:r>
              <a:rPr lang="nl-NL" dirty="0">
                <a:solidFill>
                  <a:srgbClr val="000000"/>
                </a:solidFill>
                <a:latin typeface="Arial" panose="020B0604020202020204" pitchFamily="34" charset="0"/>
                <a:ea typeface="Arial" panose="020B0604020202020204" pitchFamily="34" charset="0"/>
                <a:cs typeface="Arial" panose="020B0604020202020204" pitchFamily="34" charset="0"/>
              </a:rPr>
              <a:t>bv. </a:t>
            </a:r>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instituutsopleiders, schoolopleiders, werkplekbegeleiders die zich binnen partnerschappen bezighouden met het opleiden van leraren </a:t>
            </a:r>
          </a:p>
          <a:p>
            <a:pPr lvl="1">
              <a:buFont typeface="Wingdings" panose="05000000000000000000" pitchFamily="2" charset="2"/>
              <a:buChar char="§"/>
            </a:pPr>
            <a:r>
              <a:rPr lang="nl-NL"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In partnerschappen toenemende aandacht voor de ontwikkeling van leraren in de inductieperiode (begeleiding van startende leraren/docenten) en doorgaande professionalisering. </a:t>
            </a:r>
            <a:endParaRPr lang="nl-NL" sz="18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B217A671-6F5C-6E76-5C4E-A0C10583B26E}"/>
              </a:ext>
            </a:extLst>
          </p:cNvPr>
          <p:cNvPicPr>
            <a:picLocks noChangeAspect="1"/>
          </p:cNvPicPr>
          <p:nvPr/>
        </p:nvPicPr>
        <p:blipFill>
          <a:blip r:embed="rId3"/>
          <a:stretch>
            <a:fillRect/>
          </a:stretch>
        </p:blipFill>
        <p:spPr>
          <a:xfrm>
            <a:off x="5377507" y="4725144"/>
            <a:ext cx="6519607" cy="1901552"/>
          </a:xfrm>
          <a:prstGeom prst="rect">
            <a:avLst/>
          </a:prstGeom>
        </p:spPr>
      </p:pic>
    </p:spTree>
    <p:extLst>
      <p:ext uri="{BB962C8B-B14F-4D97-AF65-F5344CB8AC3E}">
        <p14:creationId xmlns:p14="http://schemas.microsoft.com/office/powerpoint/2010/main" val="63260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Relevante ontwikkelingen in/rondom het onderwijsveld</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p:txBody>
          <a:bodyPr/>
          <a:lstStyle/>
          <a:p>
            <a:r>
              <a:rPr lang="nl-NL" b="1" dirty="0"/>
              <a:t>Bevoegdhedenstelsel</a:t>
            </a:r>
          </a:p>
          <a:p>
            <a:pPr lvl="1">
              <a:spcAft>
                <a:spcPts val="1000"/>
              </a:spcAft>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De voortdurende discussie geeft een nieuwe impuls aan het nadenken over de doelen en de inrichting van lerarenopleidingen en de mogelijkheden om studenten op te leiden voor nieuwe vakken en onderwijsvormen. </a:t>
            </a:r>
          </a:p>
          <a:p>
            <a:pPr lvl="1">
              <a:spcAft>
                <a:spcPts val="1000"/>
              </a:spcAft>
              <a:buFont typeface="Wingdings" panose="05000000000000000000" pitchFamily="2" charset="2"/>
              <a:buChar char="§"/>
            </a:pPr>
            <a:r>
              <a:rPr lang="nl-NL" dirty="0">
                <a:effectLst/>
                <a:latin typeface="Arial" panose="020B0604020202020204" pitchFamily="34" charset="0"/>
                <a:ea typeface="Arial" panose="020B0604020202020204" pitchFamily="34" charset="0"/>
                <a:cs typeface="Times New Roman" panose="02020603050405020304" pitchFamily="18" charset="0"/>
              </a:rPr>
              <a:t>Dit kan op termijn invloed hebben op de inhoud en vorm van het professioneel functioneren van lerarenopleiders.</a:t>
            </a:r>
          </a:p>
          <a:p>
            <a:endParaRPr lang="nl-NL" dirty="0"/>
          </a:p>
        </p:txBody>
      </p:sp>
      <p:pic>
        <p:nvPicPr>
          <p:cNvPr id="7" name="Afbeelding 6">
            <a:extLst>
              <a:ext uri="{FF2B5EF4-FFF2-40B4-BE49-F238E27FC236}">
                <a16:creationId xmlns:a16="http://schemas.microsoft.com/office/drawing/2014/main" id="{85B4E14D-59AB-A64D-2DC9-FCED3574BA29}"/>
              </a:ext>
            </a:extLst>
          </p:cNvPr>
          <p:cNvPicPr>
            <a:picLocks noChangeAspect="1"/>
          </p:cNvPicPr>
          <p:nvPr/>
        </p:nvPicPr>
        <p:blipFill>
          <a:blip r:embed="rId2"/>
          <a:stretch>
            <a:fillRect/>
          </a:stretch>
        </p:blipFill>
        <p:spPr>
          <a:xfrm>
            <a:off x="5305499" y="4293096"/>
            <a:ext cx="6745214" cy="2401296"/>
          </a:xfrm>
          <a:prstGeom prst="rect">
            <a:avLst/>
          </a:prstGeom>
        </p:spPr>
      </p:pic>
    </p:spTree>
    <p:extLst>
      <p:ext uri="{BB962C8B-B14F-4D97-AF65-F5344CB8AC3E}">
        <p14:creationId xmlns:p14="http://schemas.microsoft.com/office/powerpoint/2010/main" val="26069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Relevante ontwikkelingen in/rondom het onderwijsveld</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p:txBody>
          <a:bodyPr/>
          <a:lstStyle/>
          <a:p>
            <a:r>
              <a:rPr lang="nl-NL" b="1" dirty="0"/>
              <a:t>Flexibilisering van de lerarenopleidingen</a:t>
            </a:r>
          </a:p>
          <a:p>
            <a:pPr lvl="1">
              <a:buFont typeface="Wingdings" panose="05000000000000000000" pitchFamily="2" charset="2"/>
              <a:buChar char="§"/>
            </a:pPr>
            <a:r>
              <a:rPr lang="nl-NL" dirty="0"/>
              <a:t>Bestuursakkoord: flexibilisering van de lerarenopleidingen versterken</a:t>
            </a:r>
          </a:p>
          <a:p>
            <a:pPr lvl="1">
              <a:buFont typeface="Wingdings" panose="05000000000000000000" pitchFamily="2" charset="2"/>
              <a:buChar char="§"/>
            </a:pPr>
            <a:r>
              <a:rPr lang="nl-NL" dirty="0">
                <a:latin typeface="Arial" panose="020B0604020202020204" pitchFamily="34" charset="0"/>
                <a:ea typeface="Arial" panose="020B0604020202020204" pitchFamily="34" charset="0"/>
                <a:cs typeface="Times New Roman" panose="02020603050405020304" pitchFamily="18" charset="0"/>
              </a:rPr>
              <a:t>D</a:t>
            </a:r>
            <a:r>
              <a:rPr lang="nl-NL" sz="1800" dirty="0">
                <a:effectLst/>
                <a:latin typeface="Arial" panose="020B0604020202020204" pitchFamily="34" charset="0"/>
                <a:ea typeface="Arial" panose="020B0604020202020204" pitchFamily="34" charset="0"/>
                <a:cs typeface="Times New Roman" panose="02020603050405020304" pitchFamily="18" charset="0"/>
              </a:rPr>
              <a:t>e ambitie is lerarenopleidingen aantrekkelijker te maken door meer flexibele leerroutes mogelijk te maken voor verschillende typen (aspirant) studenten, met name zijinstromers. </a:t>
            </a:r>
          </a:p>
          <a:p>
            <a:pPr lvl="1">
              <a:buFont typeface="Wingdings" panose="05000000000000000000" pitchFamily="2" charset="2"/>
              <a:buChar char="§"/>
            </a:pPr>
            <a:r>
              <a:rPr lang="nl-NL" sz="1800" dirty="0">
                <a:effectLst/>
                <a:latin typeface="Arial" panose="020B0604020202020204" pitchFamily="34" charset="0"/>
                <a:ea typeface="Arial" panose="020B0604020202020204" pitchFamily="34" charset="0"/>
                <a:cs typeface="Times New Roman" panose="02020603050405020304" pitchFamily="18" charset="0"/>
              </a:rPr>
              <a:t>De projecten vanuit de bestuursakkoorden                                                                  hebben invloed op de taken en                                                                          professionele houding van                                                                       lerarenopleiders op scholen en                                                                               instituten</a:t>
            </a:r>
            <a:endParaRPr lang="nl-NL" dirty="0"/>
          </a:p>
        </p:txBody>
      </p:sp>
      <p:pic>
        <p:nvPicPr>
          <p:cNvPr id="13" name="Afbeelding 12" descr="Afbeelding met tekst&#10;&#10;Automatisch gegenereerde beschrijving">
            <a:extLst>
              <a:ext uri="{FF2B5EF4-FFF2-40B4-BE49-F238E27FC236}">
                <a16:creationId xmlns:a16="http://schemas.microsoft.com/office/drawing/2014/main" id="{E015C766-E589-067C-2238-C0DC4CC30BA7}"/>
              </a:ext>
            </a:extLst>
          </p:cNvPr>
          <p:cNvPicPr>
            <a:picLocks noChangeAspect="1"/>
          </p:cNvPicPr>
          <p:nvPr/>
        </p:nvPicPr>
        <p:blipFill>
          <a:blip r:embed="rId2"/>
          <a:stretch>
            <a:fillRect/>
          </a:stretch>
        </p:blipFill>
        <p:spPr>
          <a:xfrm>
            <a:off x="5233491" y="4293096"/>
            <a:ext cx="6718349" cy="2353384"/>
          </a:xfrm>
          <a:prstGeom prst="rect">
            <a:avLst/>
          </a:prstGeom>
        </p:spPr>
      </p:pic>
    </p:spTree>
    <p:extLst>
      <p:ext uri="{BB962C8B-B14F-4D97-AF65-F5344CB8AC3E}">
        <p14:creationId xmlns:p14="http://schemas.microsoft.com/office/powerpoint/2010/main" val="80477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Relevante ontwikkelingen in/rondom het onderwijsveld</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p:txBody>
          <a:bodyPr/>
          <a:lstStyle/>
          <a:p>
            <a:r>
              <a:rPr lang="nl-NL" b="1" dirty="0"/>
              <a:t>Kennisinfrastructuur voor het onderwijs</a:t>
            </a:r>
          </a:p>
          <a:p>
            <a:pPr lvl="1">
              <a:spcAft>
                <a:spcPts val="1000"/>
              </a:spcAft>
              <a:buFont typeface="Wingdings" panose="05000000000000000000" pitchFamily="2" charset="2"/>
              <a:buChar char="§"/>
            </a:pPr>
            <a:r>
              <a:rPr lang="nl-NL" dirty="0">
                <a:sym typeface="Wingdings" panose="05000000000000000000" pitchFamily="2" charset="2"/>
              </a:rPr>
              <a:t>Er zijn plannen voor het versterken van de kennisinfrastructuur voor het onderwijs in Nederland. Hierbij wordt een </a:t>
            </a:r>
            <a:r>
              <a:rPr lang="nl-NL" dirty="0">
                <a:effectLst/>
                <a:latin typeface="Arial" panose="020B0604020202020204" pitchFamily="34" charset="0"/>
                <a:ea typeface="Arial" panose="020B0604020202020204" pitchFamily="34" charset="0"/>
                <a:cs typeface="Times New Roman" panose="02020603050405020304" pitchFamily="18" charset="0"/>
              </a:rPr>
              <a:t>expliciet beroep gedaan op de input van lerarenopleiders.</a:t>
            </a:r>
            <a:endParaRPr lang="nl-NL" dirty="0"/>
          </a:p>
          <a:p>
            <a:pPr lvl="1" algn="just">
              <a:spcAft>
                <a:spcPts val="1000"/>
              </a:spcAft>
              <a:buFont typeface="Wingdings" panose="05000000000000000000" pitchFamily="2" charset="2"/>
              <a:buChar char="§"/>
            </a:pPr>
            <a:endParaRPr lang="nl-NL" dirty="0">
              <a:effectLst/>
              <a:latin typeface="Arial" panose="020B0604020202020204" pitchFamily="34" charset="0"/>
              <a:ea typeface="Arial" panose="020B0604020202020204" pitchFamily="34" charset="0"/>
              <a:cs typeface="Times New Roman" panose="02020603050405020304" pitchFamily="18" charset="0"/>
            </a:endParaRPr>
          </a:p>
          <a:p>
            <a:endParaRPr lang="nl-NL" dirty="0"/>
          </a:p>
        </p:txBody>
      </p:sp>
      <p:pic>
        <p:nvPicPr>
          <p:cNvPr id="5" name="Afbeelding 4" descr="Afbeelding met tekst&#10;&#10;Automatisch gegenereerde beschrijving">
            <a:extLst>
              <a:ext uri="{FF2B5EF4-FFF2-40B4-BE49-F238E27FC236}">
                <a16:creationId xmlns:a16="http://schemas.microsoft.com/office/drawing/2014/main" id="{B8D6BA55-253B-A969-AE46-0BCC10B936D3}"/>
              </a:ext>
            </a:extLst>
          </p:cNvPr>
          <p:cNvPicPr>
            <a:picLocks noChangeAspect="1"/>
          </p:cNvPicPr>
          <p:nvPr/>
        </p:nvPicPr>
        <p:blipFill>
          <a:blip r:embed="rId2"/>
          <a:stretch>
            <a:fillRect/>
          </a:stretch>
        </p:blipFill>
        <p:spPr>
          <a:xfrm>
            <a:off x="4369395" y="4365104"/>
            <a:ext cx="7569628" cy="2270889"/>
          </a:xfrm>
          <a:prstGeom prst="rect">
            <a:avLst/>
          </a:prstGeom>
        </p:spPr>
      </p:pic>
    </p:spTree>
    <p:extLst>
      <p:ext uri="{BB962C8B-B14F-4D97-AF65-F5344CB8AC3E}">
        <p14:creationId xmlns:p14="http://schemas.microsoft.com/office/powerpoint/2010/main" val="2222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0106-5C3D-4F67-9647-DFDA7F0DE294}"/>
              </a:ext>
            </a:extLst>
          </p:cNvPr>
          <p:cNvSpPr>
            <a:spLocks noGrp="1"/>
          </p:cNvSpPr>
          <p:nvPr>
            <p:ph type="title"/>
          </p:nvPr>
        </p:nvSpPr>
        <p:spPr/>
        <p:txBody>
          <a:bodyPr/>
          <a:lstStyle/>
          <a:p>
            <a:r>
              <a:rPr lang="nl-NL" dirty="0"/>
              <a:t>Over Velon</a:t>
            </a:r>
          </a:p>
        </p:txBody>
      </p:sp>
      <p:sp>
        <p:nvSpPr>
          <p:cNvPr id="3" name="Tijdelijke aanduiding voor inhoud 2">
            <a:extLst>
              <a:ext uri="{FF2B5EF4-FFF2-40B4-BE49-F238E27FC236}">
                <a16:creationId xmlns:a16="http://schemas.microsoft.com/office/drawing/2014/main" id="{7C3EE029-7C7A-4710-935F-7D3BD2CE8A3A}"/>
              </a:ext>
            </a:extLst>
          </p:cNvPr>
          <p:cNvSpPr>
            <a:spLocks noGrp="1"/>
          </p:cNvSpPr>
          <p:nvPr>
            <p:ph idx="1"/>
          </p:nvPr>
        </p:nvSpPr>
        <p:spPr>
          <a:xfrm>
            <a:off x="1184423" y="1641813"/>
            <a:ext cx="9449668" cy="4176000"/>
          </a:xfrm>
        </p:spPr>
        <p:txBody>
          <a:bodyPr/>
          <a:lstStyle/>
          <a:p>
            <a:pPr marL="0" indent="0">
              <a:buNone/>
            </a:pPr>
            <a:r>
              <a:rPr lang="nl-NL" sz="1800" dirty="0"/>
              <a:t>Velon wil een verbinder zijn voor alle lerarenopleiders in Nederland. Dit doen we door:</a:t>
            </a:r>
          </a:p>
          <a:p>
            <a:r>
              <a:rPr lang="nl-NL" sz="1800" dirty="0"/>
              <a:t>een platform voor ontmoeting van lerarenopleiders te bieden;</a:t>
            </a:r>
          </a:p>
          <a:p>
            <a:r>
              <a:rPr lang="nl-NL" sz="1800" dirty="0"/>
              <a:t>de professionalisering van de individuele professionals en de beroepsgroep als geheel te stimuleren;</a:t>
            </a:r>
          </a:p>
          <a:p>
            <a:r>
              <a:rPr lang="nl-NL" sz="1800" dirty="0"/>
              <a:t>de belangen van lerarenopleiders als te groep behartigen, waarbij de kwaliteit van de professie steeds vooropstaat.</a:t>
            </a:r>
          </a:p>
          <a:p>
            <a:endParaRPr lang="nl-NL" dirty="0"/>
          </a:p>
          <a:p>
            <a:endParaRPr lang="nl-NL" dirty="0"/>
          </a:p>
          <a:p>
            <a:pPr marL="0" indent="0">
              <a:buNone/>
            </a:pPr>
            <a:r>
              <a:rPr lang="nl-NL" sz="2400" b="1" dirty="0">
                <a:solidFill>
                  <a:srgbClr val="1D3C6E"/>
                </a:solidFill>
                <a:latin typeface="Raleway"/>
              </a:rPr>
              <a:t>“Velon is een vereniging van, voor en door lerarenopleiders.”</a:t>
            </a:r>
            <a:endParaRPr lang="nl-NL" sz="2400" dirty="0">
              <a:solidFill>
                <a:srgbClr val="000000"/>
              </a:solidFill>
              <a:latin typeface="Arial"/>
            </a:endParaRPr>
          </a:p>
          <a:p>
            <a:endParaRPr lang="nl-NL" sz="1800" dirty="0"/>
          </a:p>
          <a:p>
            <a:endParaRPr lang="nl-NL"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74968099"/>
      </p:ext>
    </p:extLst>
  </p:cSld>
  <p:clrMapOvr>
    <a:masterClrMapping/>
  </p:clrMapOvr>
</p:sld>
</file>

<file path=ppt/theme/theme1.xml><?xml version="1.0" encoding="utf-8"?>
<a:theme xmlns:a="http://schemas.openxmlformats.org/drawingml/2006/main" name="Huisstijl">
  <a:themeElements>
    <a:clrScheme name="Kleuren Velon">
      <a:dk1>
        <a:srgbClr val="000000"/>
      </a:dk1>
      <a:lt1>
        <a:srgbClr val="FFFFFF"/>
      </a:lt1>
      <a:dk2>
        <a:srgbClr val="000000"/>
      </a:dk2>
      <a:lt2>
        <a:srgbClr val="FFFFFF"/>
      </a:lt2>
      <a:accent1>
        <a:srgbClr val="1D3C6E"/>
      </a:accent1>
      <a:accent2>
        <a:srgbClr val="FBBB21"/>
      </a:accent2>
      <a:accent3>
        <a:srgbClr val="5C2779"/>
      </a:accent3>
      <a:accent4>
        <a:srgbClr val="91C67C"/>
      </a:accent4>
      <a:accent5>
        <a:srgbClr val="878787"/>
      </a:accent5>
      <a:accent6>
        <a:srgbClr val="1D3C6E"/>
      </a:accent6>
      <a:hlink>
        <a:srgbClr val="000000"/>
      </a:hlink>
      <a:folHlink>
        <a:srgbClr val="000000"/>
      </a:folHlink>
    </a:clrScheme>
    <a:fontScheme name="Lettertypen Velo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Presentatie Velon" id="{1DEFC79A-3D18-4FF6-8A56-2543A10DCE51}" vid="{0ED1E02F-3500-4312-BC58-FA0CDE395F45}"/>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1D3C6E"/>
      </a:accent1>
      <a:accent2>
        <a:srgbClr val="FBBB21"/>
      </a:accent2>
      <a:accent3>
        <a:srgbClr val="5C2779"/>
      </a:accent3>
      <a:accent4>
        <a:srgbClr val="91C67C"/>
      </a:accent4>
      <a:accent5>
        <a:srgbClr val="878787"/>
      </a:accent5>
      <a:accent6>
        <a:srgbClr val="1D3C6E"/>
      </a:accent6>
      <a:hlink>
        <a:srgbClr val="000000"/>
      </a:hlink>
      <a:folHlink>
        <a:srgbClr val="000000"/>
      </a:folHlink>
    </a:clrScheme>
    <a:fontScheme name="Notes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1D3C6E"/>
      </a:accent1>
      <a:accent2>
        <a:srgbClr val="FBBB21"/>
      </a:accent2>
      <a:accent3>
        <a:srgbClr val="5C2779"/>
      </a:accent3>
      <a:accent4>
        <a:srgbClr val="91C67C"/>
      </a:accent4>
      <a:accent5>
        <a:srgbClr val="878787"/>
      </a:accent5>
      <a:accent6>
        <a:srgbClr val="1D3C6E"/>
      </a:accent6>
      <a:hlink>
        <a:srgbClr val="000000"/>
      </a:hlink>
      <a:folHlink>
        <a:srgbClr val="000000"/>
      </a:folHlink>
    </a:clrScheme>
    <a:fontScheme name="Handout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Velon</Template>
  <TotalTime>629</TotalTime>
  <Words>1798</Words>
  <Application>Microsoft Office PowerPoint</Application>
  <PresentationFormat>Aangepast</PresentationFormat>
  <Paragraphs>197</Paragraphs>
  <Slides>38</Slides>
  <Notes>28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38</vt:i4>
      </vt:variant>
    </vt:vector>
  </HeadingPairs>
  <TitlesOfParts>
    <vt:vector size="42" baseType="lpstr">
      <vt:lpstr>Arial</vt:lpstr>
      <vt:lpstr>Raleway</vt:lpstr>
      <vt:lpstr>Wingdings</vt:lpstr>
      <vt:lpstr>Huisstijl</vt:lpstr>
      <vt:lpstr>Maak kennis met Velon en BRLO</vt:lpstr>
      <vt:lpstr>Inhoud </vt:lpstr>
      <vt:lpstr>Lerarenopleiders</vt:lpstr>
      <vt:lpstr>Lerarenopleiders</vt:lpstr>
      <vt:lpstr>Relevante ontwikkelingen in/rondom het onderwijsveld</vt:lpstr>
      <vt:lpstr>Relevante ontwikkelingen in/rondom het onderwijsveld</vt:lpstr>
      <vt:lpstr>Relevante ontwikkelingen in/rondom het onderwijsveld</vt:lpstr>
      <vt:lpstr>Relevante ontwikkelingen in/rondom het onderwijsveld</vt:lpstr>
      <vt:lpstr>Over Velon</vt:lpstr>
      <vt:lpstr>PowerPoint-presentatie</vt:lpstr>
      <vt:lpstr>Leden en geregistreerden</vt:lpstr>
      <vt:lpstr>Organisatie</vt:lpstr>
      <vt:lpstr>Velon bestuur</vt:lpstr>
      <vt:lpstr>Ledenraad</vt:lpstr>
      <vt:lpstr>START BELEID VELON </vt:lpstr>
      <vt:lpstr>PowerPoint-presentatie</vt:lpstr>
      <vt:lpstr>Ankerpunten in de beleidsontwikkeling</vt:lpstr>
      <vt:lpstr>Ankerpunten in de beleidsontwikkeling</vt:lpstr>
      <vt:lpstr>Ankerpunten in de beleidsontwikkeling</vt:lpstr>
      <vt:lpstr>Ankerpunten in de beleidsontwikkeling</vt:lpstr>
      <vt:lpstr>START ACTIVITEITEN VELON </vt:lpstr>
      <vt:lpstr>Website</vt:lpstr>
      <vt:lpstr>Tijdschrift voor Lerarenopleiders</vt:lpstr>
      <vt:lpstr>Congres</vt:lpstr>
      <vt:lpstr>Mediatheek</vt:lpstr>
      <vt:lpstr>Studiedag</vt:lpstr>
      <vt:lpstr>Social Media</vt:lpstr>
      <vt:lpstr>Downloads Velon</vt:lpstr>
      <vt:lpstr>START BRLO PRESENTATIE </vt:lpstr>
      <vt:lpstr>PowerPoint-presentatie</vt:lpstr>
      <vt:lpstr>BRLO: Beroepsregister Lerarenopleiders</vt:lpstr>
      <vt:lpstr>PowerPoint-presentatie</vt:lpstr>
      <vt:lpstr>BRLO: Over het register</vt:lpstr>
      <vt:lpstr>BRLO: Wie kan zich registreren? </vt:lpstr>
      <vt:lpstr>BRLO: Registratie (1)</vt:lpstr>
      <vt:lpstr>BRLO: Registratie (2)</vt:lpstr>
      <vt:lpstr>BRLO: Prolongatie</vt:lpstr>
      <vt:lpstr>BRLO: Kwaliteit</vt:lpstr>
    </vt:vector>
  </TitlesOfParts>
  <Manager/>
  <Company>Hogeschool van Arnhem en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Timmermans Femke</dc:creator>
  <cp:keywords/>
  <dc:description>Sjabloonversie: 1.0 - 8 oktober 2018_x000d_
Vormgeving: Saus! Digitale Producties_x000d_
Sjablonen: www.JoulesUnlimited.com</dc:description>
  <cp:lastModifiedBy>Angelique Kalverda</cp:lastModifiedBy>
  <cp:revision>93</cp:revision>
  <dcterms:created xsi:type="dcterms:W3CDTF">2018-10-09T06:41:20Z</dcterms:created>
  <dcterms:modified xsi:type="dcterms:W3CDTF">2022-10-27T12:47:12Z</dcterms:modified>
  <cp:category/>
</cp:coreProperties>
</file>