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6" r:id="rId5"/>
    <p:sldId id="266" r:id="rId6"/>
    <p:sldId id="267" r:id="rId7"/>
    <p:sldId id="270" r:id="rId8"/>
    <p:sldId id="271" r:id="rId9"/>
    <p:sldId id="27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5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E86B-D180-4F99-9258-2E184E507ED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D3A7-82E1-4D4D-BA8D-D3DCF39D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0" y="559656"/>
            <a:ext cx="9144000" cy="2387600"/>
          </a:xfrm>
        </p:spPr>
        <p:txBody>
          <a:bodyPr/>
          <a:lstStyle/>
          <a:p>
            <a:r>
              <a:rPr lang="en-US" dirty="0" smtClean="0"/>
              <a:t>MIXED CLASSROOM EDUCATIONAL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067" y="3279522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4400" dirty="0" err="1" smtClean="0"/>
              <a:t>Een</a:t>
            </a:r>
            <a:r>
              <a:rPr lang="en-US" sz="4400" dirty="0" smtClean="0"/>
              <a:t> </a:t>
            </a:r>
            <a:r>
              <a:rPr lang="en-US" sz="4400" dirty="0" err="1" smtClean="0"/>
              <a:t>introductie</a:t>
            </a:r>
            <a:r>
              <a:rPr lang="en-US" sz="4400" dirty="0" smtClean="0"/>
              <a:t>….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87" y="4033837"/>
            <a:ext cx="1866900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211" y="5267551"/>
            <a:ext cx="42005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Toepassen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praktijk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spreekt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aan</a:t>
            </a:r>
            <a:r>
              <a:rPr lang="en-US" dirty="0" smtClean="0"/>
              <a:t> in </a:t>
            </a:r>
            <a:r>
              <a:rPr lang="en-US" dirty="0" err="1" smtClean="0"/>
              <a:t>dit</a:t>
            </a:r>
            <a:r>
              <a:rPr lang="en-US" dirty="0" smtClean="0"/>
              <a:t> model? </a:t>
            </a:r>
          </a:p>
          <a:p>
            <a:endParaRPr lang="en-US" dirty="0"/>
          </a:p>
          <a:p>
            <a:r>
              <a:rPr lang="en-US" dirty="0" smtClean="0"/>
              <a:t>Wat </a:t>
            </a:r>
            <a:r>
              <a:rPr lang="en-US" dirty="0" err="1" smtClean="0"/>
              <a:t>ga</a:t>
            </a:r>
            <a:r>
              <a:rPr lang="en-US" dirty="0" smtClean="0"/>
              <a:t> je </a:t>
            </a:r>
            <a:r>
              <a:rPr lang="en-US" dirty="0" err="1" smtClean="0"/>
              <a:t>gebruiken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wanneer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Wissel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in 2-3 </a:t>
            </a:r>
            <a:r>
              <a:rPr lang="en-US" dirty="0" err="1" smtClean="0"/>
              <a:t>tallen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89" y="2479040"/>
            <a:ext cx="430311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in first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1938813"/>
            <a:ext cx="3134043" cy="31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i="1" dirty="0"/>
              <a:t>“The </a:t>
            </a:r>
            <a:r>
              <a:rPr lang="en-US" sz="3600" i="1" dirty="0" smtClean="0"/>
              <a:t>Mixed Classroom is </a:t>
            </a:r>
            <a:r>
              <a:rPr lang="en-US" sz="3600" i="1" dirty="0" err="1" smtClean="0"/>
              <a:t>een</a:t>
            </a:r>
            <a:r>
              <a:rPr lang="en-US" sz="3600" i="1" dirty="0" smtClean="0"/>
              <a:t> </a:t>
            </a:r>
            <a:r>
              <a:rPr lang="en-US" sz="3600" b="1" i="1" dirty="0" err="1" smtClean="0"/>
              <a:t>onderwijsmodel</a:t>
            </a:r>
            <a:r>
              <a:rPr lang="en-US" sz="3600" i="1" dirty="0" smtClean="0"/>
              <a:t>  </a:t>
            </a:r>
            <a:r>
              <a:rPr lang="en-US" sz="3600" i="1" dirty="0" err="1" smtClean="0"/>
              <a:t>waarbij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studenten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leren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zich</a:t>
            </a:r>
            <a:r>
              <a:rPr lang="en-US" sz="3600" i="1" dirty="0" smtClean="0"/>
              <a:t> open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stellen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voor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verschillen</a:t>
            </a:r>
            <a:r>
              <a:rPr lang="en-US" sz="3600" i="1" dirty="0" smtClean="0"/>
              <a:t>, om </a:t>
            </a:r>
            <a:r>
              <a:rPr lang="en-US" sz="3600" i="1" dirty="0" err="1" smtClean="0"/>
              <a:t>gezamenlijk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inclusief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klimaat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creeren</a:t>
            </a:r>
            <a:r>
              <a:rPr lang="en-US" sz="3600" i="1" dirty="0"/>
              <a:t> </a:t>
            </a:r>
            <a:r>
              <a:rPr lang="en-US" sz="3600" i="1" dirty="0" err="1" smtClean="0"/>
              <a:t>en</a:t>
            </a:r>
            <a:r>
              <a:rPr lang="en-US" sz="3600" i="1" dirty="0" smtClean="0"/>
              <a:t> om de </a:t>
            </a:r>
            <a:r>
              <a:rPr lang="en-US" sz="3600" i="1" dirty="0" err="1" smtClean="0"/>
              <a:t>verschillen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juist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kapitaliseren</a:t>
            </a:r>
            <a:r>
              <a:rPr lang="en-US" sz="3600" i="1" dirty="0"/>
              <a:t> </a:t>
            </a:r>
            <a:r>
              <a:rPr lang="en-US" sz="3600" i="1" dirty="0" err="1" smtClean="0"/>
              <a:t>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daarmee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waarde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genereren</a:t>
            </a:r>
            <a:r>
              <a:rPr lang="en-US" sz="3600" i="1" dirty="0" smtClean="0"/>
              <a:t>. 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 smtClean="0"/>
              <a:t>Het </a:t>
            </a:r>
            <a:r>
              <a:rPr lang="en-US" sz="3600" i="1" dirty="0" err="1" smtClean="0"/>
              <a:t>maakt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gebruik</a:t>
            </a:r>
            <a:r>
              <a:rPr lang="en-US" sz="3600" i="1" dirty="0" smtClean="0"/>
              <a:t> van de spanning om </a:t>
            </a:r>
            <a:r>
              <a:rPr lang="en-US" sz="3600" i="1" dirty="0" err="1" smtClean="0"/>
              <a:t>perspectiefwisseling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mogelijk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maken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kritisch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leren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nadenken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analyse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vaardigheden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ontwikkelen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uiteindelijk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creatieve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oplossingen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bedenken</a:t>
            </a:r>
            <a:r>
              <a:rPr lang="en-US" sz="3600" i="1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8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713"/>
            <a:ext cx="9144000" cy="461327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Mixed Classroom </a:t>
            </a:r>
            <a:r>
              <a:rPr lang="nl-NL" sz="2400" b="1" dirty="0" err="1" smtClean="0"/>
              <a:t>Educational</a:t>
            </a:r>
            <a:r>
              <a:rPr lang="nl-NL" sz="2400" b="1" dirty="0" smtClean="0"/>
              <a:t> Model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46200" y="701040"/>
            <a:ext cx="9499600" cy="5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deze</a:t>
            </a:r>
            <a:r>
              <a:rPr lang="en-US" dirty="0" smtClean="0"/>
              <a:t> workshop </a:t>
            </a:r>
            <a:r>
              <a:rPr lang="en-US" dirty="0" err="1" smtClean="0"/>
              <a:t>gaan</a:t>
            </a:r>
            <a:r>
              <a:rPr lang="en-US" dirty="0" smtClean="0"/>
              <a:t> we in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/>
              <a:t> </a:t>
            </a:r>
            <a:r>
              <a:rPr lang="en-US" dirty="0" smtClean="0"/>
              <a:t>door de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fasen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hopelijk</a:t>
            </a:r>
            <a:r>
              <a:rPr lang="en-US" dirty="0" smtClean="0"/>
              <a:t>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inspiratie</a:t>
            </a:r>
            <a:r>
              <a:rPr lang="en-US" dirty="0" smtClean="0"/>
              <a:t>, </a:t>
            </a:r>
            <a:r>
              <a:rPr lang="en-US" dirty="0" err="1" smtClean="0"/>
              <a:t>handvatten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tips om </a:t>
            </a:r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slag te </a:t>
            </a:r>
            <a:r>
              <a:rPr lang="en-US" dirty="0" err="1" smtClean="0"/>
              <a:t>gaan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2000250"/>
            <a:ext cx="714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3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1</a:t>
            </a:r>
            <a:r>
              <a:rPr lang="en-US" dirty="0" smtClean="0"/>
              <a:t>: </a:t>
            </a:r>
            <a:r>
              <a:rPr lang="en-US" dirty="0" err="1" smtClean="0"/>
              <a:t>Sensibiliseren</a:t>
            </a:r>
            <a:r>
              <a:rPr lang="en-US" dirty="0" smtClean="0"/>
              <a:t> (</a:t>
            </a:r>
            <a:r>
              <a:rPr lang="en-US" dirty="0" err="1" smtClean="0"/>
              <a:t>gevoelig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Meer </a:t>
            </a:r>
            <a:r>
              <a:rPr lang="en-US" dirty="0" err="1" smtClean="0"/>
              <a:t>bewustzijn</a:t>
            </a:r>
            <a:r>
              <a:rPr lang="en-US" dirty="0" smtClean="0"/>
              <a:t> van </a:t>
            </a: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openheid</a:t>
            </a:r>
            <a:r>
              <a:rPr lang="en-US" dirty="0" smtClean="0"/>
              <a:t> om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onderzoeken</a:t>
            </a:r>
            <a:r>
              <a:rPr lang="en-US" dirty="0" smtClean="0"/>
              <a:t>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err="1" smtClean="0"/>
              <a:t>groepen</a:t>
            </a:r>
            <a:r>
              <a:rPr lang="en-US" dirty="0" smtClean="0"/>
              <a:t> van </a:t>
            </a:r>
            <a:r>
              <a:rPr lang="en-US" dirty="0" smtClean="0"/>
              <a:t>3 in 10 </a:t>
            </a:r>
            <a:r>
              <a:rPr lang="en-US" dirty="0" err="1" smtClean="0"/>
              <a:t>minuten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Heb</a:t>
            </a:r>
            <a:r>
              <a:rPr lang="en-US" dirty="0" smtClean="0"/>
              <a:t> je </a:t>
            </a:r>
            <a:r>
              <a:rPr lang="en-US" dirty="0" err="1" smtClean="0"/>
              <a:t>veel</a:t>
            </a:r>
            <a:r>
              <a:rPr lang="en-US" dirty="0" smtClean="0"/>
              <a:t> te </a:t>
            </a:r>
            <a:r>
              <a:rPr lang="en-US" dirty="0" err="1" smtClean="0"/>
              <a:t>maken</a:t>
            </a:r>
            <a:r>
              <a:rPr lang="en-US" dirty="0" smtClean="0"/>
              <a:t> met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Wat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dilemma’s in je </a:t>
            </a:r>
            <a:r>
              <a:rPr lang="en-US" dirty="0" err="1" smtClean="0"/>
              <a:t>praktijk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Neem </a:t>
            </a:r>
            <a:r>
              <a:rPr lang="en-US" dirty="0" err="1" smtClean="0"/>
              <a:t>er</a:t>
            </a:r>
            <a:r>
              <a:rPr lang="en-US" dirty="0" smtClean="0"/>
              <a:t> 1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schrijf</a:t>
            </a:r>
            <a:r>
              <a:rPr lang="en-US" dirty="0" smtClean="0"/>
              <a:t> in de chat.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Ik</a:t>
            </a:r>
            <a:r>
              <a:rPr lang="en-US" i="1" dirty="0" smtClean="0">
                <a:solidFill>
                  <a:srgbClr val="FF0000"/>
                </a:solidFill>
              </a:rPr>
              <a:t> hop in </a:t>
            </a:r>
            <a:r>
              <a:rPr lang="en-US" i="1" dirty="0" err="1" smtClean="0">
                <a:solidFill>
                  <a:srgbClr val="FF0000"/>
                </a:solidFill>
              </a:rPr>
              <a:t>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uit</a:t>
            </a:r>
            <a:r>
              <a:rPr lang="en-US" i="1" dirty="0" smtClean="0">
                <a:solidFill>
                  <a:srgbClr val="FF0000"/>
                </a:solidFill>
              </a:rPr>
              <a:t> …..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86" y="3078480"/>
            <a:ext cx="447633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713"/>
            <a:ext cx="9144000" cy="161521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Mixed Classroom </a:t>
            </a:r>
            <a:r>
              <a:rPr lang="nl-NL" dirty="0" err="1" smtClean="0"/>
              <a:t>Educational</a:t>
            </a:r>
            <a:r>
              <a:rPr lang="nl-NL" dirty="0" smtClean="0"/>
              <a:t>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2856" y="1854926"/>
            <a:ext cx="8606609" cy="47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0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Fase</a:t>
            </a:r>
            <a:r>
              <a:rPr lang="en-US" dirty="0" smtClean="0"/>
              <a:t> 2: </a:t>
            </a:r>
            <a:r>
              <a:rPr lang="en-US" dirty="0" err="1" smtClean="0"/>
              <a:t>Dialoog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Bijvoorbeeld</a:t>
            </a:r>
            <a:r>
              <a:rPr lang="en-US" dirty="0" smtClean="0"/>
              <a:t> door </a:t>
            </a:r>
            <a:r>
              <a:rPr lang="en-US" dirty="0" err="1" smtClean="0"/>
              <a:t>middel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debat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59" y="1840215"/>
            <a:ext cx="5641145" cy="40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713"/>
            <a:ext cx="9144000" cy="1615213"/>
          </a:xfrm>
        </p:spPr>
        <p:txBody>
          <a:bodyPr>
            <a:normAutofit/>
          </a:bodyPr>
          <a:lstStyle/>
          <a:p>
            <a:r>
              <a:rPr lang="nl-NL" dirty="0" smtClean="0"/>
              <a:t>FASE </a:t>
            </a:r>
            <a:r>
              <a:rPr lang="nl-NL" dirty="0" smtClean="0"/>
              <a:t>3: Leren (groeien)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2856" y="1854926"/>
            <a:ext cx="8606609" cy="47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8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221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MIXED CLASSROOM EDUCATIONAL MODEL</vt:lpstr>
      <vt:lpstr>Let’s check in first</vt:lpstr>
      <vt:lpstr>PowerPoint Presentation</vt:lpstr>
      <vt:lpstr>Mixed Classroom Educational Model</vt:lpstr>
      <vt:lpstr>In deze workshop gaan we in korte tijd door de drie fasen heen….</vt:lpstr>
      <vt:lpstr>Fase 1: Sensibiliseren (gevoelig maken)</vt:lpstr>
      <vt:lpstr>Mixed Classroom Educational Model</vt:lpstr>
      <vt:lpstr>Fase 2: Dialoog tussen verschillen Bijvoorbeeld door middel van een debat…</vt:lpstr>
      <vt:lpstr>FASE 3: Leren (groeien)</vt:lpstr>
      <vt:lpstr>Toepassen eigen praktijk….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Classroom Educational Model</dc:title>
  <dc:creator>Parijs, M.J.A.</dc:creator>
  <cp:lastModifiedBy>Parijs, M.J.A.</cp:lastModifiedBy>
  <cp:revision>13</cp:revision>
  <dcterms:created xsi:type="dcterms:W3CDTF">2019-10-01T06:11:28Z</dcterms:created>
  <dcterms:modified xsi:type="dcterms:W3CDTF">2020-11-06T13:23:29Z</dcterms:modified>
</cp:coreProperties>
</file>